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5"/>
  </p:notesMasterIdLst>
  <p:handoutMasterIdLst>
    <p:handoutMasterId r:id="rId36"/>
  </p:handoutMasterIdLst>
  <p:sldIdLst>
    <p:sldId id="371" r:id="rId2"/>
    <p:sldId id="257" r:id="rId3"/>
    <p:sldId id="266" r:id="rId4"/>
    <p:sldId id="283" r:id="rId5"/>
    <p:sldId id="289" r:id="rId6"/>
    <p:sldId id="290" r:id="rId7"/>
    <p:sldId id="291" r:id="rId8"/>
    <p:sldId id="284" r:id="rId9"/>
    <p:sldId id="285" r:id="rId10"/>
    <p:sldId id="293" r:id="rId11"/>
    <p:sldId id="372" r:id="rId12"/>
    <p:sldId id="295" r:id="rId13"/>
    <p:sldId id="288" r:id="rId14"/>
    <p:sldId id="287" r:id="rId15"/>
    <p:sldId id="279" r:id="rId16"/>
    <p:sldId id="298" r:id="rId17"/>
    <p:sldId id="299" r:id="rId18"/>
    <p:sldId id="300" r:id="rId19"/>
    <p:sldId id="373" r:id="rId20"/>
    <p:sldId id="374" r:id="rId21"/>
    <p:sldId id="375" r:id="rId22"/>
    <p:sldId id="330" r:id="rId23"/>
    <p:sldId id="310" r:id="rId24"/>
    <p:sldId id="377" r:id="rId25"/>
    <p:sldId id="314" r:id="rId26"/>
    <p:sldId id="383" r:id="rId27"/>
    <p:sldId id="315" r:id="rId28"/>
    <p:sldId id="378" r:id="rId29"/>
    <p:sldId id="380" r:id="rId30"/>
    <p:sldId id="379" r:id="rId31"/>
    <p:sldId id="319" r:id="rId32"/>
    <p:sldId id="320" r:id="rId33"/>
    <p:sldId id="321" r:id="rId34"/>
  </p:sldIdLst>
  <p:sldSz cx="12192000" cy="6858000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4F0D177-CDA1-A33E-7E3F-F43EE6F77F8E}" v="1329" dt="2024-08-20T17:38:16.061"/>
    <p1510:client id="{A133DB95-151F-621F-F43B-FE35933988EF}" v="35" dt="2024-08-20T20:49:35.35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01"/>
    <p:restoredTop sz="96315"/>
  </p:normalViewPr>
  <p:slideViewPr>
    <p:cSldViewPr snapToGrid="0">
      <p:cViewPr varScale="1">
        <p:scale>
          <a:sx n="69" d="100"/>
          <a:sy n="69" d="100"/>
        </p:scale>
        <p:origin x="224" y="202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132" d="100"/>
          <a:sy n="132" d="100"/>
        </p:scale>
        <p:origin x="2608" y="16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omak Das" userId="S::sdas@floridapoly.edu::98cebb13-2fc4-4808-95b9-daeb7e6acc01" providerId="AD" clId="Web-{54F0D177-CDA1-A33E-7E3F-F43EE6F77F8E}"/>
    <pc:docChg chg="addSld delSld modSld">
      <pc:chgData name="Somak Das" userId="S::sdas@floridapoly.edu::98cebb13-2fc4-4808-95b9-daeb7e6acc01" providerId="AD" clId="Web-{54F0D177-CDA1-A33E-7E3F-F43EE6F77F8E}" dt="2024-08-20T17:38:16.061" v="1006" actId="1076"/>
      <pc:docMkLst>
        <pc:docMk/>
      </pc:docMkLst>
      <pc:sldChg chg="modSp">
        <pc:chgData name="Somak Das" userId="S::sdas@floridapoly.edu::98cebb13-2fc4-4808-95b9-daeb7e6acc01" providerId="AD" clId="Web-{54F0D177-CDA1-A33E-7E3F-F43EE6F77F8E}" dt="2024-08-20T15:12:25.641" v="33" actId="1076"/>
        <pc:sldMkLst>
          <pc:docMk/>
          <pc:sldMk cId="909868442" sldId="310"/>
        </pc:sldMkLst>
        <pc:spChg chg="mod">
          <ac:chgData name="Somak Das" userId="S::sdas@floridapoly.edu::98cebb13-2fc4-4808-95b9-daeb7e6acc01" providerId="AD" clId="Web-{54F0D177-CDA1-A33E-7E3F-F43EE6F77F8E}" dt="2024-08-20T15:12:22.969" v="32" actId="20577"/>
          <ac:spMkLst>
            <pc:docMk/>
            <pc:sldMk cId="909868442" sldId="310"/>
            <ac:spMk id="3" creationId="{032EECF8-52CA-05AB-6B63-A00026965F03}"/>
          </ac:spMkLst>
        </pc:spChg>
        <pc:picChg chg="mod">
          <ac:chgData name="Somak Das" userId="S::sdas@floridapoly.edu::98cebb13-2fc4-4808-95b9-daeb7e6acc01" providerId="AD" clId="Web-{54F0D177-CDA1-A33E-7E3F-F43EE6F77F8E}" dt="2024-08-20T15:12:25.641" v="33" actId="1076"/>
          <ac:picMkLst>
            <pc:docMk/>
            <pc:sldMk cId="909868442" sldId="310"/>
            <ac:picMk id="5" creationId="{4F3364F3-E633-94A0-E088-ED9EEE831D8B}"/>
          </ac:picMkLst>
        </pc:picChg>
        <pc:picChg chg="mod">
          <ac:chgData name="Somak Das" userId="S::sdas@floridapoly.edu::98cebb13-2fc4-4808-95b9-daeb7e6acc01" providerId="AD" clId="Web-{54F0D177-CDA1-A33E-7E3F-F43EE6F77F8E}" dt="2024-08-20T15:07:56.600" v="21" actId="1076"/>
          <ac:picMkLst>
            <pc:docMk/>
            <pc:sldMk cId="909868442" sldId="310"/>
            <ac:picMk id="8" creationId="{7C5DC356-91E2-763F-C218-937F5765F928}"/>
          </ac:picMkLst>
        </pc:picChg>
      </pc:sldChg>
      <pc:sldChg chg="modSp">
        <pc:chgData name="Somak Das" userId="S::sdas@floridapoly.edu::98cebb13-2fc4-4808-95b9-daeb7e6acc01" providerId="AD" clId="Web-{54F0D177-CDA1-A33E-7E3F-F43EE6F77F8E}" dt="2024-08-20T07:18:49.304" v="12" actId="20577"/>
        <pc:sldMkLst>
          <pc:docMk/>
          <pc:sldMk cId="3501145047" sldId="314"/>
        </pc:sldMkLst>
        <pc:spChg chg="mod">
          <ac:chgData name="Somak Das" userId="S::sdas@floridapoly.edu::98cebb13-2fc4-4808-95b9-daeb7e6acc01" providerId="AD" clId="Web-{54F0D177-CDA1-A33E-7E3F-F43EE6F77F8E}" dt="2024-08-20T07:18:49.304" v="12" actId="20577"/>
          <ac:spMkLst>
            <pc:docMk/>
            <pc:sldMk cId="3501145047" sldId="314"/>
            <ac:spMk id="2" creationId="{D430E9C0-67C0-CB49-9FE3-2A712E562EAB}"/>
          </ac:spMkLst>
        </pc:spChg>
      </pc:sldChg>
      <pc:sldChg chg="modSp">
        <pc:chgData name="Somak Das" userId="S::sdas@floridapoly.edu::98cebb13-2fc4-4808-95b9-daeb7e6acc01" providerId="AD" clId="Web-{54F0D177-CDA1-A33E-7E3F-F43EE6F77F8E}" dt="2024-08-20T17:18:08.126" v="947" actId="14100"/>
        <pc:sldMkLst>
          <pc:docMk/>
          <pc:sldMk cId="3459119917" sldId="320"/>
        </pc:sldMkLst>
        <pc:spChg chg="mod">
          <ac:chgData name="Somak Das" userId="S::sdas@floridapoly.edu::98cebb13-2fc4-4808-95b9-daeb7e6acc01" providerId="AD" clId="Web-{54F0D177-CDA1-A33E-7E3F-F43EE6F77F8E}" dt="2024-08-20T17:18:08.126" v="947" actId="14100"/>
          <ac:spMkLst>
            <pc:docMk/>
            <pc:sldMk cId="3459119917" sldId="320"/>
            <ac:spMk id="2" creationId="{5D8CD0A4-E5EF-8A71-A7E4-86FBA21D187D}"/>
          </ac:spMkLst>
        </pc:spChg>
      </pc:sldChg>
      <pc:sldChg chg="modSp addAnim modAnim">
        <pc:chgData name="Somak Das" userId="S::sdas@floridapoly.edu::98cebb13-2fc4-4808-95b9-daeb7e6acc01" providerId="AD" clId="Web-{54F0D177-CDA1-A33E-7E3F-F43EE6F77F8E}" dt="2024-08-20T15:32:02.260" v="92"/>
        <pc:sldMkLst>
          <pc:docMk/>
          <pc:sldMk cId="695126728" sldId="321"/>
        </pc:sldMkLst>
        <pc:spChg chg="mod">
          <ac:chgData name="Somak Das" userId="S::sdas@floridapoly.edu::98cebb13-2fc4-4808-95b9-daeb7e6acc01" providerId="AD" clId="Web-{54F0D177-CDA1-A33E-7E3F-F43EE6F77F8E}" dt="2024-08-20T15:31:41.540" v="88" actId="1076"/>
          <ac:spMkLst>
            <pc:docMk/>
            <pc:sldMk cId="695126728" sldId="321"/>
            <ac:spMk id="33" creationId="{44872F1D-4F6F-0F60-32DB-300BC3AC328B}"/>
          </ac:spMkLst>
        </pc:spChg>
        <pc:spChg chg="mod">
          <ac:chgData name="Somak Das" userId="S::sdas@floridapoly.edu::98cebb13-2fc4-4808-95b9-daeb7e6acc01" providerId="AD" clId="Web-{54F0D177-CDA1-A33E-7E3F-F43EE6F77F8E}" dt="2024-08-20T15:31:41.556" v="89" actId="1076"/>
          <ac:spMkLst>
            <pc:docMk/>
            <pc:sldMk cId="695126728" sldId="321"/>
            <ac:spMk id="34" creationId="{DA5183DD-C2E5-DB13-07D3-1876A28D9CC6}"/>
          </ac:spMkLst>
        </pc:spChg>
        <pc:picChg chg="mod">
          <ac:chgData name="Somak Das" userId="S::sdas@floridapoly.edu::98cebb13-2fc4-4808-95b9-daeb7e6acc01" providerId="AD" clId="Web-{54F0D177-CDA1-A33E-7E3F-F43EE6F77F8E}" dt="2024-08-20T15:31:41.509" v="87" actId="1076"/>
          <ac:picMkLst>
            <pc:docMk/>
            <pc:sldMk cId="695126728" sldId="321"/>
            <ac:picMk id="28" creationId="{E30A6C39-F12E-D49A-9592-DBDCDB62AC56}"/>
          </ac:picMkLst>
        </pc:picChg>
      </pc:sldChg>
      <pc:sldChg chg="addSp delSp modSp addAnim">
        <pc:chgData name="Somak Das" userId="S::sdas@floridapoly.edu::98cebb13-2fc4-4808-95b9-daeb7e6acc01" providerId="AD" clId="Web-{54F0D177-CDA1-A33E-7E3F-F43EE6F77F8E}" dt="2024-08-20T16:54:03.807" v="696" actId="1076"/>
        <pc:sldMkLst>
          <pc:docMk/>
          <pc:sldMk cId="1258505263" sldId="323"/>
        </pc:sldMkLst>
        <pc:spChg chg="mod">
          <ac:chgData name="Somak Das" userId="S::sdas@floridapoly.edu::98cebb13-2fc4-4808-95b9-daeb7e6acc01" providerId="AD" clId="Web-{54F0D177-CDA1-A33E-7E3F-F43EE6F77F8E}" dt="2024-08-20T16:13:37.782" v="642" actId="1076"/>
          <ac:spMkLst>
            <pc:docMk/>
            <pc:sldMk cId="1258505263" sldId="323"/>
            <ac:spMk id="2" creationId="{5088AF94-9FC3-C808-5EE2-28C7E7DD2A5C}"/>
          </ac:spMkLst>
        </pc:spChg>
        <pc:spChg chg="del">
          <ac:chgData name="Somak Das" userId="S::sdas@floridapoly.edu::98cebb13-2fc4-4808-95b9-daeb7e6acc01" providerId="AD" clId="Web-{54F0D177-CDA1-A33E-7E3F-F43EE6F77F8E}" dt="2024-08-20T16:13:12.110" v="635"/>
          <ac:spMkLst>
            <pc:docMk/>
            <pc:sldMk cId="1258505263" sldId="323"/>
            <ac:spMk id="3" creationId="{37D7097D-8D81-08C6-E43E-3EC49E1658CE}"/>
          </ac:spMkLst>
        </pc:spChg>
        <pc:spChg chg="add del mod">
          <ac:chgData name="Somak Das" userId="S::sdas@floridapoly.edu::98cebb13-2fc4-4808-95b9-daeb7e6acc01" providerId="AD" clId="Web-{54F0D177-CDA1-A33E-7E3F-F43EE6F77F8E}" dt="2024-08-20T16:13:17.735" v="637"/>
          <ac:spMkLst>
            <pc:docMk/>
            <pc:sldMk cId="1258505263" sldId="323"/>
            <ac:spMk id="6" creationId="{032CFC24-A0AF-EB39-4DE4-7C1D5A755B1D}"/>
          </ac:spMkLst>
        </pc:spChg>
        <pc:picChg chg="add mod">
          <ac:chgData name="Somak Das" userId="S::sdas@floridapoly.edu::98cebb13-2fc4-4808-95b9-daeb7e6acc01" providerId="AD" clId="Web-{54F0D177-CDA1-A33E-7E3F-F43EE6F77F8E}" dt="2024-08-20T16:52:24.085" v="680" actId="1076"/>
          <ac:picMkLst>
            <pc:docMk/>
            <pc:sldMk cId="1258505263" sldId="323"/>
            <ac:picMk id="3" creationId="{ADB70545-236F-E79E-C9FF-CF26706D4EE8}"/>
          </ac:picMkLst>
        </pc:picChg>
        <pc:picChg chg="add del mod">
          <ac:chgData name="Somak Das" userId="S::sdas@floridapoly.edu::98cebb13-2fc4-4808-95b9-daeb7e6acc01" providerId="AD" clId="Web-{54F0D177-CDA1-A33E-7E3F-F43EE6F77F8E}" dt="2024-08-20T16:50:25.721" v="658"/>
          <ac:picMkLst>
            <pc:docMk/>
            <pc:sldMk cId="1258505263" sldId="323"/>
            <ac:picMk id="4" creationId="{C2A3753F-895C-E181-B1DA-0D02FC3C99CB}"/>
          </ac:picMkLst>
        </pc:picChg>
        <pc:picChg chg="add mod">
          <ac:chgData name="Somak Das" userId="S::sdas@floridapoly.edu::98cebb13-2fc4-4808-95b9-daeb7e6acc01" providerId="AD" clId="Web-{54F0D177-CDA1-A33E-7E3F-F43EE6F77F8E}" dt="2024-08-20T16:53:49.760" v="691" actId="1076"/>
          <ac:picMkLst>
            <pc:docMk/>
            <pc:sldMk cId="1258505263" sldId="323"/>
            <ac:picMk id="5" creationId="{657D7D2A-B44E-39B3-988A-5796C2B1164C}"/>
          </ac:picMkLst>
        </pc:picChg>
        <pc:picChg chg="del">
          <ac:chgData name="Somak Das" userId="S::sdas@floridapoly.edu::98cebb13-2fc4-4808-95b9-daeb7e6acc01" providerId="AD" clId="Web-{54F0D177-CDA1-A33E-7E3F-F43EE6F77F8E}" dt="2024-08-20T16:13:16.282" v="636"/>
          <ac:picMkLst>
            <pc:docMk/>
            <pc:sldMk cId="1258505263" sldId="323"/>
            <ac:picMk id="5" creationId="{6A28BD4F-9572-C269-7BBC-94862EDBD7AB}"/>
          </ac:picMkLst>
        </pc:picChg>
        <pc:picChg chg="add mod">
          <ac:chgData name="Somak Das" userId="S::sdas@floridapoly.edu::98cebb13-2fc4-4808-95b9-daeb7e6acc01" providerId="AD" clId="Web-{54F0D177-CDA1-A33E-7E3F-F43EE6F77F8E}" dt="2024-08-20T16:54:00.120" v="695" actId="1076"/>
          <ac:picMkLst>
            <pc:docMk/>
            <pc:sldMk cId="1258505263" sldId="323"/>
            <ac:picMk id="6" creationId="{E6B7992A-84F7-B7E2-D755-9F8D620BFA95}"/>
          </ac:picMkLst>
        </pc:picChg>
        <pc:picChg chg="add mod">
          <ac:chgData name="Somak Das" userId="S::sdas@floridapoly.edu::98cebb13-2fc4-4808-95b9-daeb7e6acc01" providerId="AD" clId="Web-{54F0D177-CDA1-A33E-7E3F-F43EE6F77F8E}" dt="2024-08-20T16:49:47.704" v="654" actId="1076"/>
          <ac:picMkLst>
            <pc:docMk/>
            <pc:sldMk cId="1258505263" sldId="323"/>
            <ac:picMk id="7" creationId="{F8327BB3-9B8C-36A9-D6CA-6003E01AFAA3}"/>
          </ac:picMkLst>
        </pc:picChg>
        <pc:picChg chg="add mod">
          <ac:chgData name="Somak Das" userId="S::sdas@floridapoly.edu::98cebb13-2fc4-4808-95b9-daeb7e6acc01" providerId="AD" clId="Web-{54F0D177-CDA1-A33E-7E3F-F43EE6F77F8E}" dt="2024-08-20T16:54:03.807" v="696" actId="1076"/>
          <ac:picMkLst>
            <pc:docMk/>
            <pc:sldMk cId="1258505263" sldId="323"/>
            <ac:picMk id="8" creationId="{D99D94D0-CB3A-1FDC-CBE7-67E128EE4FB8}"/>
          </ac:picMkLst>
        </pc:picChg>
        <pc:picChg chg="mod">
          <ac:chgData name="Somak Das" userId="S::sdas@floridapoly.edu::98cebb13-2fc4-4808-95b9-daeb7e6acc01" providerId="AD" clId="Web-{54F0D177-CDA1-A33E-7E3F-F43EE6F77F8E}" dt="2024-08-20T16:52:29.351" v="684" actId="14100"/>
          <ac:picMkLst>
            <pc:docMk/>
            <pc:sldMk cId="1258505263" sldId="323"/>
            <ac:picMk id="26" creationId="{7ED93B17-0AFF-B1DC-3C2D-1DECD8A63136}"/>
          </ac:picMkLst>
        </pc:picChg>
        <pc:cxnChg chg="del">
          <ac:chgData name="Somak Das" userId="S::sdas@floridapoly.edu::98cebb13-2fc4-4808-95b9-daeb7e6acc01" providerId="AD" clId="Web-{54F0D177-CDA1-A33E-7E3F-F43EE6F77F8E}" dt="2024-08-20T16:13:27.391" v="640"/>
          <ac:cxnSpMkLst>
            <pc:docMk/>
            <pc:sldMk cId="1258505263" sldId="323"/>
            <ac:cxnSpMk id="8" creationId="{A04D183F-540D-29DD-EC7C-C2259111C1EE}"/>
          </ac:cxnSpMkLst>
        </pc:cxnChg>
        <pc:cxnChg chg="del">
          <ac:chgData name="Somak Das" userId="S::sdas@floridapoly.edu::98cebb13-2fc4-4808-95b9-daeb7e6acc01" providerId="AD" clId="Web-{54F0D177-CDA1-A33E-7E3F-F43EE6F77F8E}" dt="2024-08-20T16:13:27.391" v="639"/>
          <ac:cxnSpMkLst>
            <pc:docMk/>
            <pc:sldMk cId="1258505263" sldId="323"/>
            <ac:cxnSpMk id="9" creationId="{02B58676-A4E6-4616-A6D6-F40D42FFFDAD}"/>
          </ac:cxnSpMkLst>
        </pc:cxnChg>
        <pc:cxnChg chg="del">
          <ac:chgData name="Somak Das" userId="S::sdas@floridapoly.edu::98cebb13-2fc4-4808-95b9-daeb7e6acc01" providerId="AD" clId="Web-{54F0D177-CDA1-A33E-7E3F-F43EE6F77F8E}" dt="2024-08-20T16:13:27.391" v="638"/>
          <ac:cxnSpMkLst>
            <pc:docMk/>
            <pc:sldMk cId="1258505263" sldId="323"/>
            <ac:cxnSpMk id="11" creationId="{A9390227-A90B-AE7B-3C5B-F81D48D77791}"/>
          </ac:cxnSpMkLst>
        </pc:cxnChg>
      </pc:sldChg>
      <pc:sldChg chg="del">
        <pc:chgData name="Somak Das" userId="S::sdas@floridapoly.edu::98cebb13-2fc4-4808-95b9-daeb7e6acc01" providerId="AD" clId="Web-{54F0D177-CDA1-A33E-7E3F-F43EE6F77F8E}" dt="2024-08-20T16:55:53.389" v="697"/>
        <pc:sldMkLst>
          <pc:docMk/>
          <pc:sldMk cId="3163056545" sldId="324"/>
        </pc:sldMkLst>
      </pc:sldChg>
      <pc:sldChg chg="delSp modSp">
        <pc:chgData name="Somak Das" userId="S::sdas@floridapoly.edu::98cebb13-2fc4-4808-95b9-daeb7e6acc01" providerId="AD" clId="Web-{54F0D177-CDA1-A33E-7E3F-F43EE6F77F8E}" dt="2024-08-20T16:59:06.928" v="762" actId="1076"/>
        <pc:sldMkLst>
          <pc:docMk/>
          <pc:sldMk cId="408905727" sldId="326"/>
        </pc:sldMkLst>
        <pc:spChg chg="mod">
          <ac:chgData name="Somak Das" userId="S::sdas@floridapoly.edu::98cebb13-2fc4-4808-95b9-daeb7e6acc01" providerId="AD" clId="Web-{54F0D177-CDA1-A33E-7E3F-F43EE6F77F8E}" dt="2024-08-20T16:58:58.990" v="760" actId="14100"/>
          <ac:spMkLst>
            <pc:docMk/>
            <pc:sldMk cId="408905727" sldId="326"/>
            <ac:spMk id="3" creationId="{478DDA4F-8E89-D201-D77B-6D70317809B9}"/>
          </ac:spMkLst>
        </pc:spChg>
        <pc:picChg chg="del mod">
          <ac:chgData name="Somak Das" userId="S::sdas@floridapoly.edu::98cebb13-2fc4-4808-95b9-daeb7e6acc01" providerId="AD" clId="Web-{54F0D177-CDA1-A33E-7E3F-F43EE6F77F8E}" dt="2024-08-20T16:58:30.270" v="747"/>
          <ac:picMkLst>
            <pc:docMk/>
            <pc:sldMk cId="408905727" sldId="326"/>
            <ac:picMk id="5" creationId="{11A21B5A-F16E-AE03-858C-56246CAAC0C5}"/>
          </ac:picMkLst>
        </pc:picChg>
        <pc:picChg chg="del">
          <ac:chgData name="Somak Das" userId="S::sdas@floridapoly.edu::98cebb13-2fc4-4808-95b9-daeb7e6acc01" providerId="AD" clId="Web-{54F0D177-CDA1-A33E-7E3F-F43EE6F77F8E}" dt="2024-08-20T16:58:35.348" v="748"/>
          <ac:picMkLst>
            <pc:docMk/>
            <pc:sldMk cId="408905727" sldId="326"/>
            <ac:picMk id="7" creationId="{EA92CA31-A16D-9382-34C8-81EDA937940E}"/>
          </ac:picMkLst>
        </pc:picChg>
        <pc:picChg chg="mod">
          <ac:chgData name="Somak Das" userId="S::sdas@floridapoly.edu::98cebb13-2fc4-4808-95b9-daeb7e6acc01" providerId="AD" clId="Web-{54F0D177-CDA1-A33E-7E3F-F43EE6F77F8E}" dt="2024-08-20T16:57:04.783" v="699" actId="1076"/>
          <ac:picMkLst>
            <pc:docMk/>
            <pc:sldMk cId="408905727" sldId="326"/>
            <ac:picMk id="9" creationId="{C8FC10DD-3F94-88D1-C2C7-E072DC8A3F8B}"/>
          </ac:picMkLst>
        </pc:picChg>
        <pc:picChg chg="mod">
          <ac:chgData name="Somak Das" userId="S::sdas@floridapoly.edu::98cebb13-2fc4-4808-95b9-daeb7e6acc01" providerId="AD" clId="Web-{54F0D177-CDA1-A33E-7E3F-F43EE6F77F8E}" dt="2024-08-20T16:59:06.928" v="762" actId="1076"/>
          <ac:picMkLst>
            <pc:docMk/>
            <pc:sldMk cId="408905727" sldId="326"/>
            <ac:picMk id="13" creationId="{25710B6F-9705-7AC8-C2C8-BB6DDDDD4D40}"/>
          </ac:picMkLst>
        </pc:picChg>
        <pc:picChg chg="del">
          <ac:chgData name="Somak Das" userId="S::sdas@floridapoly.edu::98cebb13-2fc4-4808-95b9-daeb7e6acc01" providerId="AD" clId="Web-{54F0D177-CDA1-A33E-7E3F-F43EE6F77F8E}" dt="2024-08-20T16:58:24.254" v="745"/>
          <ac:picMkLst>
            <pc:docMk/>
            <pc:sldMk cId="408905727" sldId="326"/>
            <ac:picMk id="15" creationId="{56A7F58C-2938-5AAC-D7E7-E8BAC55DDFF8}"/>
          </ac:picMkLst>
        </pc:picChg>
        <pc:picChg chg="del">
          <ac:chgData name="Somak Das" userId="S::sdas@floridapoly.edu::98cebb13-2fc4-4808-95b9-daeb7e6acc01" providerId="AD" clId="Web-{54F0D177-CDA1-A33E-7E3F-F43EE6F77F8E}" dt="2024-08-20T16:58:26.723" v="746"/>
          <ac:picMkLst>
            <pc:docMk/>
            <pc:sldMk cId="408905727" sldId="326"/>
            <ac:picMk id="19" creationId="{0B41088A-5E30-1019-C12A-298440E84F83}"/>
          </ac:picMkLst>
        </pc:picChg>
      </pc:sldChg>
      <pc:sldChg chg="addSp delSp modSp">
        <pc:chgData name="Somak Das" userId="S::sdas@floridapoly.edu::98cebb13-2fc4-4808-95b9-daeb7e6acc01" providerId="AD" clId="Web-{54F0D177-CDA1-A33E-7E3F-F43EE6F77F8E}" dt="2024-08-20T17:07:17.414" v="899" actId="14100"/>
        <pc:sldMkLst>
          <pc:docMk/>
          <pc:sldMk cId="1955294139" sldId="327"/>
        </pc:sldMkLst>
        <pc:spChg chg="del mod">
          <ac:chgData name="Somak Das" userId="S::sdas@floridapoly.edu::98cebb13-2fc4-4808-95b9-daeb7e6acc01" providerId="AD" clId="Web-{54F0D177-CDA1-A33E-7E3F-F43EE6F77F8E}" dt="2024-08-20T17:03:43.625" v="834"/>
          <ac:spMkLst>
            <pc:docMk/>
            <pc:sldMk cId="1955294139" sldId="327"/>
            <ac:spMk id="2" creationId="{1619EDE0-5A42-ED1F-653F-45517D68FA75}"/>
          </ac:spMkLst>
        </pc:spChg>
        <pc:spChg chg="add del mod">
          <ac:chgData name="Somak Das" userId="S::sdas@floridapoly.edu::98cebb13-2fc4-4808-95b9-daeb7e6acc01" providerId="AD" clId="Web-{54F0D177-CDA1-A33E-7E3F-F43EE6F77F8E}" dt="2024-08-20T17:05:36.114" v="886" actId="14100"/>
          <ac:spMkLst>
            <pc:docMk/>
            <pc:sldMk cId="1955294139" sldId="327"/>
            <ac:spMk id="3" creationId="{BD7FC757-8098-03FA-77DF-6AC1266D2843}"/>
          </ac:spMkLst>
        </pc:spChg>
        <pc:spChg chg="add del mod">
          <ac:chgData name="Somak Das" userId="S::sdas@floridapoly.edu::98cebb13-2fc4-4808-95b9-daeb7e6acc01" providerId="AD" clId="Web-{54F0D177-CDA1-A33E-7E3F-F43EE6F77F8E}" dt="2024-08-20T17:00:32.134" v="774"/>
          <ac:spMkLst>
            <pc:docMk/>
            <pc:sldMk cId="1955294139" sldId="327"/>
            <ac:spMk id="11" creationId="{1430BBC4-217E-D7E7-461B-AA3EBC4CF9B5}"/>
          </ac:spMkLst>
        </pc:spChg>
        <pc:spChg chg="add del mod">
          <ac:chgData name="Somak Das" userId="S::sdas@floridapoly.edu::98cebb13-2fc4-4808-95b9-daeb7e6acc01" providerId="AD" clId="Web-{54F0D177-CDA1-A33E-7E3F-F43EE6F77F8E}" dt="2024-08-20T17:03:47.204" v="835"/>
          <ac:spMkLst>
            <pc:docMk/>
            <pc:sldMk cId="1955294139" sldId="327"/>
            <ac:spMk id="13" creationId="{2F1F296F-A642-4FCB-17B1-E5CD2DF205A1}"/>
          </ac:spMkLst>
        </pc:spChg>
        <pc:spChg chg="mod">
          <ac:chgData name="Somak Das" userId="S::sdas@floridapoly.edu::98cebb13-2fc4-4808-95b9-daeb7e6acc01" providerId="AD" clId="Web-{54F0D177-CDA1-A33E-7E3F-F43EE6F77F8E}" dt="2024-08-20T17:00:44.228" v="785" actId="20577"/>
          <ac:spMkLst>
            <pc:docMk/>
            <pc:sldMk cId="1955294139" sldId="327"/>
            <ac:spMk id="14" creationId="{2B6EDB1C-5293-C4B2-2F9C-ECFF8ABC0149}"/>
          </ac:spMkLst>
        </pc:spChg>
        <pc:spChg chg="del">
          <ac:chgData name="Somak Das" userId="S::sdas@floridapoly.edu::98cebb13-2fc4-4808-95b9-daeb7e6acc01" providerId="AD" clId="Web-{54F0D177-CDA1-A33E-7E3F-F43EE6F77F8E}" dt="2024-08-20T17:00:42.119" v="784"/>
          <ac:spMkLst>
            <pc:docMk/>
            <pc:sldMk cId="1955294139" sldId="327"/>
            <ac:spMk id="17" creationId="{DA1D5DB5-0E5B-0771-E7DA-F9B510F40878}"/>
          </ac:spMkLst>
        </pc:spChg>
        <pc:spChg chg="add mod">
          <ac:chgData name="Somak Das" userId="S::sdas@floridapoly.edu::98cebb13-2fc4-4808-95b9-daeb7e6acc01" providerId="AD" clId="Web-{54F0D177-CDA1-A33E-7E3F-F43EE6F77F8E}" dt="2024-08-20T17:07:17.414" v="899" actId="14100"/>
          <ac:spMkLst>
            <pc:docMk/>
            <pc:sldMk cId="1955294139" sldId="327"/>
            <ac:spMk id="19" creationId="{3B20C5A8-DBB3-A12F-8745-F71AF64AF7F1}"/>
          </ac:spMkLst>
        </pc:spChg>
        <pc:spChg chg="add del mod">
          <ac:chgData name="Somak Das" userId="S::sdas@floridapoly.edu::98cebb13-2fc4-4808-95b9-daeb7e6acc01" providerId="AD" clId="Web-{54F0D177-CDA1-A33E-7E3F-F43EE6F77F8E}" dt="2024-08-20T17:00:51.869" v="788"/>
          <ac:spMkLst>
            <pc:docMk/>
            <pc:sldMk cId="1955294139" sldId="327"/>
            <ac:spMk id="29" creationId="{9DC2E8E9-B3D9-220F-5984-09E3B0B0693F}"/>
          </ac:spMkLst>
        </pc:spChg>
        <pc:grpChg chg="add del mod">
          <ac:chgData name="Somak Das" userId="S::sdas@floridapoly.edu::98cebb13-2fc4-4808-95b9-daeb7e6acc01" providerId="AD" clId="Web-{54F0D177-CDA1-A33E-7E3F-F43EE6F77F8E}" dt="2024-08-20T17:00:44.681" v="786"/>
          <ac:grpSpMkLst>
            <pc:docMk/>
            <pc:sldMk cId="1955294139" sldId="327"/>
            <ac:grpSpMk id="35" creationId="{D548C7EA-4ED3-DED6-A31D-CDD0460C8801}"/>
          </ac:grpSpMkLst>
        </pc:grpChg>
        <pc:picChg chg="mod">
          <ac:chgData name="Somak Das" userId="S::sdas@floridapoly.edu::98cebb13-2fc4-4808-95b9-daeb7e6acc01" providerId="AD" clId="Web-{54F0D177-CDA1-A33E-7E3F-F43EE6F77F8E}" dt="2024-08-20T17:05:41.270" v="887" actId="1076"/>
          <ac:picMkLst>
            <pc:docMk/>
            <pc:sldMk cId="1955294139" sldId="327"/>
            <ac:picMk id="5" creationId="{E219325F-BD80-284B-DF26-076D427083EA}"/>
          </ac:picMkLst>
        </pc:picChg>
        <pc:picChg chg="add del mod">
          <ac:chgData name="Somak Das" userId="S::sdas@floridapoly.edu::98cebb13-2fc4-4808-95b9-daeb7e6acc01" providerId="AD" clId="Web-{54F0D177-CDA1-A33E-7E3F-F43EE6F77F8E}" dt="2024-08-20T17:00:46.103" v="787"/>
          <ac:picMkLst>
            <pc:docMk/>
            <pc:sldMk cId="1955294139" sldId="327"/>
            <ac:picMk id="6" creationId="{6BB04D36-6B15-B370-B4D3-D0123BFE23B9}"/>
          </ac:picMkLst>
        </pc:picChg>
        <pc:picChg chg="del">
          <ac:chgData name="Somak Das" userId="S::sdas@floridapoly.edu::98cebb13-2fc4-4808-95b9-daeb7e6acc01" providerId="AD" clId="Web-{54F0D177-CDA1-A33E-7E3F-F43EE6F77F8E}" dt="2024-08-20T17:00:53.228" v="789"/>
          <ac:picMkLst>
            <pc:docMk/>
            <pc:sldMk cId="1955294139" sldId="327"/>
            <ac:picMk id="21" creationId="{B9828EE9-A410-6423-5F3C-1A518FC7725F}"/>
          </ac:picMkLst>
        </pc:picChg>
        <pc:cxnChg chg="add del mod">
          <ac:chgData name="Somak Das" userId="S::sdas@floridapoly.edu::98cebb13-2fc4-4808-95b9-daeb7e6acc01" providerId="AD" clId="Web-{54F0D177-CDA1-A33E-7E3F-F43EE6F77F8E}" dt="2024-08-20T17:00:55.682" v="790"/>
          <ac:cxnSpMkLst>
            <pc:docMk/>
            <pc:sldMk cId="1955294139" sldId="327"/>
            <ac:cxnSpMk id="31" creationId="{6B6419AF-9BE8-C2FB-0BE8-89E6BB24D32E}"/>
          </ac:cxnSpMkLst>
        </pc:cxnChg>
      </pc:sldChg>
      <pc:sldChg chg="addSp delSp modSp">
        <pc:chgData name="Somak Das" userId="S::sdas@floridapoly.edu::98cebb13-2fc4-4808-95b9-daeb7e6acc01" providerId="AD" clId="Web-{54F0D177-CDA1-A33E-7E3F-F43EE6F77F8E}" dt="2024-08-20T17:30:56.482" v="964"/>
        <pc:sldMkLst>
          <pc:docMk/>
          <pc:sldMk cId="1461250106" sldId="328"/>
        </pc:sldMkLst>
        <pc:spChg chg="mod">
          <ac:chgData name="Somak Das" userId="S::sdas@floridapoly.edu::98cebb13-2fc4-4808-95b9-daeb7e6acc01" providerId="AD" clId="Web-{54F0D177-CDA1-A33E-7E3F-F43EE6F77F8E}" dt="2024-08-20T17:07:05.383" v="897" actId="1076"/>
          <ac:spMkLst>
            <pc:docMk/>
            <pc:sldMk cId="1461250106" sldId="328"/>
            <ac:spMk id="2" creationId="{D104C20B-3160-80D6-701F-674D1721BFBF}"/>
          </ac:spMkLst>
        </pc:spChg>
        <pc:spChg chg="mod">
          <ac:chgData name="Somak Das" userId="S::sdas@floridapoly.edu::98cebb13-2fc4-4808-95b9-daeb7e6acc01" providerId="AD" clId="Web-{54F0D177-CDA1-A33E-7E3F-F43EE6F77F8E}" dt="2024-08-20T17:08:13.885" v="903" actId="1076"/>
          <ac:spMkLst>
            <pc:docMk/>
            <pc:sldMk cId="1461250106" sldId="328"/>
            <ac:spMk id="3" creationId="{A56AFCE3-49B9-2277-46A3-1338C0990F39}"/>
          </ac:spMkLst>
        </pc:spChg>
        <pc:picChg chg="add del mod">
          <ac:chgData name="Somak Das" userId="S::sdas@floridapoly.edu::98cebb13-2fc4-4808-95b9-daeb7e6acc01" providerId="AD" clId="Web-{54F0D177-CDA1-A33E-7E3F-F43EE6F77F8E}" dt="2024-08-20T17:30:56.482" v="964"/>
          <ac:picMkLst>
            <pc:docMk/>
            <pc:sldMk cId="1461250106" sldId="328"/>
            <ac:picMk id="4" creationId="{2A2DEE44-25C4-2869-710C-913E98D7451E}"/>
          </ac:picMkLst>
        </pc:picChg>
      </pc:sldChg>
      <pc:sldChg chg="addSp delSp modSp add addAnim">
        <pc:chgData name="Somak Das" userId="S::sdas@floridapoly.edu::98cebb13-2fc4-4808-95b9-daeb7e6acc01" providerId="AD" clId="Web-{54F0D177-CDA1-A33E-7E3F-F43EE6F77F8E}" dt="2024-08-20T17:37:58.919" v="1004"/>
        <pc:sldMkLst>
          <pc:docMk/>
          <pc:sldMk cId="3028613903" sldId="329"/>
        </pc:sldMkLst>
        <pc:spChg chg="mod">
          <ac:chgData name="Somak Das" userId="S::sdas@floridapoly.edu::98cebb13-2fc4-4808-95b9-daeb7e6acc01" providerId="AD" clId="Web-{54F0D177-CDA1-A33E-7E3F-F43EE6F77F8E}" dt="2024-08-20T17:36:38.463" v="1002" actId="20577"/>
          <ac:spMkLst>
            <pc:docMk/>
            <pc:sldMk cId="3028613903" sldId="329"/>
            <ac:spMk id="2" creationId="{BF13EF9D-9BE0-86BD-7E78-FC7705327ED8}"/>
          </ac:spMkLst>
        </pc:spChg>
        <pc:spChg chg="mod">
          <ac:chgData name="Somak Das" userId="S::sdas@floridapoly.edu::98cebb13-2fc4-4808-95b9-daeb7e6acc01" providerId="AD" clId="Web-{54F0D177-CDA1-A33E-7E3F-F43EE6F77F8E}" dt="2024-08-20T17:35:25.429" v="992" actId="20577"/>
          <ac:spMkLst>
            <pc:docMk/>
            <pc:sldMk cId="3028613903" sldId="329"/>
            <ac:spMk id="3" creationId="{DC52C186-7861-1562-8876-8114F3D4FBFD}"/>
          </ac:spMkLst>
        </pc:spChg>
        <pc:picChg chg="add del mod">
          <ac:chgData name="Somak Das" userId="S::sdas@floridapoly.edu::98cebb13-2fc4-4808-95b9-daeb7e6acc01" providerId="AD" clId="Web-{54F0D177-CDA1-A33E-7E3F-F43EE6F77F8E}" dt="2024-08-20T17:37:58.919" v="1004"/>
          <ac:picMkLst>
            <pc:docMk/>
            <pc:sldMk cId="3028613903" sldId="329"/>
            <ac:picMk id="6" creationId="{4A5D5588-895C-BA7E-604D-1B73FEE45E3D}"/>
          </ac:picMkLst>
        </pc:picChg>
      </pc:sldChg>
      <pc:sldChg chg="modSp">
        <pc:chgData name="Somak Das" userId="S::sdas@floridapoly.edu::98cebb13-2fc4-4808-95b9-daeb7e6acc01" providerId="AD" clId="Web-{54F0D177-CDA1-A33E-7E3F-F43EE6F77F8E}" dt="2024-08-20T16:59:57.101" v="768" actId="14100"/>
        <pc:sldMkLst>
          <pc:docMk/>
          <pc:sldMk cId="1282981941" sldId="376"/>
        </pc:sldMkLst>
        <pc:spChg chg="mod">
          <ac:chgData name="Somak Das" userId="S::sdas@floridapoly.edu::98cebb13-2fc4-4808-95b9-daeb7e6acc01" providerId="AD" clId="Web-{54F0D177-CDA1-A33E-7E3F-F43EE6F77F8E}" dt="2024-08-20T06:53:39.870" v="2" actId="1076"/>
          <ac:spMkLst>
            <pc:docMk/>
            <pc:sldMk cId="1282981941" sldId="376"/>
            <ac:spMk id="2" creationId="{BCA5FAEE-00E1-9A7E-4109-2D629B6F2E04}"/>
          </ac:spMkLst>
        </pc:spChg>
        <pc:spChg chg="mod">
          <ac:chgData name="Somak Das" userId="S::sdas@floridapoly.edu::98cebb13-2fc4-4808-95b9-daeb7e6acc01" providerId="AD" clId="Web-{54F0D177-CDA1-A33E-7E3F-F43EE6F77F8E}" dt="2024-08-20T16:59:49.851" v="767" actId="20577"/>
          <ac:spMkLst>
            <pc:docMk/>
            <pc:sldMk cId="1282981941" sldId="376"/>
            <ac:spMk id="3" creationId="{6AC30BDC-3A1E-412C-6C12-D63861DAFEA9}"/>
          </ac:spMkLst>
        </pc:spChg>
        <pc:picChg chg="mod">
          <ac:chgData name="Somak Das" userId="S::sdas@floridapoly.edu::98cebb13-2fc4-4808-95b9-daeb7e6acc01" providerId="AD" clId="Web-{54F0D177-CDA1-A33E-7E3F-F43EE6F77F8E}" dt="2024-08-20T16:59:57.101" v="768" actId="14100"/>
          <ac:picMkLst>
            <pc:docMk/>
            <pc:sldMk cId="1282981941" sldId="376"/>
            <ac:picMk id="4" creationId="{4AC21568-42B1-6624-6742-C085CA51BBD0}"/>
          </ac:picMkLst>
        </pc:picChg>
      </pc:sldChg>
      <pc:sldChg chg="modSp addAnim delAnim">
        <pc:chgData name="Somak Das" userId="S::sdas@floridapoly.edu::98cebb13-2fc4-4808-95b9-daeb7e6acc01" providerId="AD" clId="Web-{54F0D177-CDA1-A33E-7E3F-F43EE6F77F8E}" dt="2024-08-20T15:25:58.638" v="74"/>
        <pc:sldMkLst>
          <pc:docMk/>
          <pc:sldMk cId="1383212297" sldId="377"/>
        </pc:sldMkLst>
        <pc:spChg chg="mod">
          <ac:chgData name="Somak Das" userId="S::sdas@floridapoly.edu::98cebb13-2fc4-4808-95b9-daeb7e6acc01" providerId="AD" clId="Web-{54F0D177-CDA1-A33E-7E3F-F43EE6F77F8E}" dt="2024-08-20T15:25:44.434" v="72" actId="1076"/>
          <ac:spMkLst>
            <pc:docMk/>
            <pc:sldMk cId="1383212297" sldId="377"/>
            <ac:spMk id="2" creationId="{6DE0205A-C2B7-F192-3DC0-9BC74E7E869D}"/>
          </ac:spMkLst>
        </pc:spChg>
        <pc:spChg chg="mod">
          <ac:chgData name="Somak Das" userId="S::sdas@floridapoly.edu::98cebb13-2fc4-4808-95b9-daeb7e6acc01" providerId="AD" clId="Web-{54F0D177-CDA1-A33E-7E3F-F43EE6F77F8E}" dt="2024-08-20T15:25:47.559" v="73" actId="1076"/>
          <ac:spMkLst>
            <pc:docMk/>
            <pc:sldMk cId="1383212297" sldId="377"/>
            <ac:spMk id="3" creationId="{3F5E1853-5C7F-2327-969E-8ABBE746DDD5}"/>
          </ac:spMkLst>
        </pc:spChg>
      </pc:sldChg>
      <pc:sldChg chg="addSp delSp modSp new addAnim">
        <pc:chgData name="Somak Das" userId="S::sdas@floridapoly.edu::98cebb13-2fc4-4808-95b9-daeb7e6acc01" providerId="AD" clId="Web-{54F0D177-CDA1-A33E-7E3F-F43EE6F77F8E}" dt="2024-08-20T17:19:13.050" v="960" actId="1076"/>
        <pc:sldMkLst>
          <pc:docMk/>
          <pc:sldMk cId="153209895" sldId="381"/>
        </pc:sldMkLst>
        <pc:spChg chg="mod">
          <ac:chgData name="Somak Das" userId="S::sdas@floridapoly.edu::98cebb13-2fc4-4808-95b9-daeb7e6acc01" providerId="AD" clId="Web-{54F0D177-CDA1-A33E-7E3F-F43EE6F77F8E}" dt="2024-08-20T17:18:49.987" v="955" actId="1076"/>
          <ac:spMkLst>
            <pc:docMk/>
            <pc:sldMk cId="153209895" sldId="381"/>
            <ac:spMk id="2" creationId="{E9C273C7-6882-B1C0-67E9-5D8433E12C74}"/>
          </ac:spMkLst>
        </pc:spChg>
        <pc:spChg chg="del">
          <ac:chgData name="Somak Das" userId="S::sdas@floridapoly.edu::98cebb13-2fc4-4808-95b9-daeb7e6acc01" providerId="AD" clId="Web-{54F0D177-CDA1-A33E-7E3F-F43EE6F77F8E}" dt="2024-08-20T15:38:33.599" v="140"/>
          <ac:spMkLst>
            <pc:docMk/>
            <pc:sldMk cId="153209895" sldId="381"/>
            <ac:spMk id="3" creationId="{1202EF6D-B92A-9735-4046-1606A640109C}"/>
          </ac:spMkLst>
        </pc:spChg>
        <pc:spChg chg="add mod">
          <ac:chgData name="Somak Das" userId="S::sdas@floridapoly.edu::98cebb13-2fc4-4808-95b9-daeb7e6acc01" providerId="AD" clId="Web-{54F0D177-CDA1-A33E-7E3F-F43EE6F77F8E}" dt="2024-08-20T17:18:55.502" v="956" actId="1076"/>
          <ac:spMkLst>
            <pc:docMk/>
            <pc:sldMk cId="153209895" sldId="381"/>
            <ac:spMk id="5" creationId="{49E53A1D-595C-D08B-991B-236E47C7FF62}"/>
          </ac:spMkLst>
        </pc:spChg>
        <pc:spChg chg="add mod">
          <ac:chgData name="Somak Das" userId="S::sdas@floridapoly.edu::98cebb13-2fc4-4808-95b9-daeb7e6acc01" providerId="AD" clId="Web-{54F0D177-CDA1-A33E-7E3F-F43EE6F77F8E}" dt="2024-08-20T17:19:13.050" v="960" actId="1076"/>
          <ac:spMkLst>
            <pc:docMk/>
            <pc:sldMk cId="153209895" sldId="381"/>
            <ac:spMk id="6" creationId="{A28905B4-DC5F-C33D-603A-857BB04EACF2}"/>
          </ac:spMkLst>
        </pc:spChg>
        <pc:spChg chg="add del mod">
          <ac:chgData name="Somak Das" userId="S::sdas@floridapoly.edu::98cebb13-2fc4-4808-95b9-daeb7e6acc01" providerId="AD" clId="Web-{54F0D177-CDA1-A33E-7E3F-F43EE6F77F8E}" dt="2024-08-20T15:45:29.645" v="290"/>
          <ac:spMkLst>
            <pc:docMk/>
            <pc:sldMk cId="153209895" sldId="381"/>
            <ac:spMk id="7" creationId="{B94327DC-C123-FA0C-472C-D03FFA449B1C}"/>
          </ac:spMkLst>
        </pc:spChg>
        <pc:spChg chg="add del mod">
          <ac:chgData name="Somak Das" userId="S::sdas@floridapoly.edu::98cebb13-2fc4-4808-95b9-daeb7e6acc01" providerId="AD" clId="Web-{54F0D177-CDA1-A33E-7E3F-F43EE6F77F8E}" dt="2024-08-20T15:45:23.067" v="289"/>
          <ac:spMkLst>
            <pc:docMk/>
            <pc:sldMk cId="153209895" sldId="381"/>
            <ac:spMk id="8" creationId="{C01E63AE-F08B-9E58-FE2D-64B237D5F4C9}"/>
          </ac:spMkLst>
        </pc:spChg>
        <pc:spChg chg="add mod">
          <ac:chgData name="Somak Das" userId="S::sdas@floridapoly.edu::98cebb13-2fc4-4808-95b9-daeb7e6acc01" providerId="AD" clId="Web-{54F0D177-CDA1-A33E-7E3F-F43EE6F77F8E}" dt="2024-08-20T17:19:08.487" v="959" actId="1076"/>
          <ac:spMkLst>
            <pc:docMk/>
            <pc:sldMk cId="153209895" sldId="381"/>
            <ac:spMk id="9" creationId="{F809A141-6913-4B81-C3D3-6EDEE41DF200}"/>
          </ac:spMkLst>
        </pc:spChg>
        <pc:picChg chg="add mod">
          <ac:chgData name="Somak Das" userId="S::sdas@floridapoly.edu::98cebb13-2fc4-4808-95b9-daeb7e6acc01" providerId="AD" clId="Web-{54F0D177-CDA1-A33E-7E3F-F43EE6F77F8E}" dt="2024-08-20T15:45:59.146" v="299" actId="1076"/>
          <ac:picMkLst>
            <pc:docMk/>
            <pc:sldMk cId="153209895" sldId="381"/>
            <ac:picMk id="4" creationId="{C9759E8F-0715-2D50-993A-C29B44F29CAE}"/>
          </ac:picMkLst>
        </pc:picChg>
        <pc:cxnChg chg="add mod">
          <ac:chgData name="Somak Das" userId="S::sdas@floridapoly.edu::98cebb13-2fc4-4808-95b9-daeb7e6acc01" providerId="AD" clId="Web-{54F0D177-CDA1-A33E-7E3F-F43EE6F77F8E}" dt="2024-08-20T17:19:03.393" v="958" actId="14100"/>
          <ac:cxnSpMkLst>
            <pc:docMk/>
            <pc:sldMk cId="153209895" sldId="381"/>
            <ac:cxnSpMk id="10" creationId="{24E60C0B-C224-34F5-BAF8-7A20632F3C7B}"/>
          </ac:cxnSpMkLst>
        </pc:cxnChg>
        <pc:cxnChg chg="add mod">
          <ac:chgData name="Somak Das" userId="S::sdas@floridapoly.edu::98cebb13-2fc4-4808-95b9-daeb7e6acc01" providerId="AD" clId="Web-{54F0D177-CDA1-A33E-7E3F-F43EE6F77F8E}" dt="2024-08-20T15:47:50.884" v="314" actId="14100"/>
          <ac:cxnSpMkLst>
            <pc:docMk/>
            <pc:sldMk cId="153209895" sldId="381"/>
            <ac:cxnSpMk id="11" creationId="{32ED6710-4A98-581B-90D2-6ECF7420A05B}"/>
          </ac:cxnSpMkLst>
        </pc:cxnChg>
        <pc:cxnChg chg="add mod">
          <ac:chgData name="Somak Das" userId="S::sdas@floridapoly.edu::98cebb13-2fc4-4808-95b9-daeb7e6acc01" providerId="AD" clId="Web-{54F0D177-CDA1-A33E-7E3F-F43EE6F77F8E}" dt="2024-08-20T15:47:40.478" v="311" actId="14100"/>
          <ac:cxnSpMkLst>
            <pc:docMk/>
            <pc:sldMk cId="153209895" sldId="381"/>
            <ac:cxnSpMk id="12" creationId="{5F2439A4-C498-4B57-F8F9-014887D6C4DF}"/>
          </ac:cxnSpMkLst>
        </pc:cxnChg>
      </pc:sldChg>
      <pc:sldChg chg="addSp delSp modSp new addAnim delAnim">
        <pc:chgData name="Somak Das" userId="S::sdas@floridapoly.edu::98cebb13-2fc4-4808-95b9-daeb7e6acc01" providerId="AD" clId="Web-{54F0D177-CDA1-A33E-7E3F-F43EE6F77F8E}" dt="2024-08-20T16:12:02.795" v="634" actId="20577"/>
        <pc:sldMkLst>
          <pc:docMk/>
          <pc:sldMk cId="3101682665" sldId="382"/>
        </pc:sldMkLst>
        <pc:spChg chg="mod">
          <ac:chgData name="Somak Das" userId="S::sdas@floridapoly.edu::98cebb13-2fc4-4808-95b9-daeb7e6acc01" providerId="AD" clId="Web-{54F0D177-CDA1-A33E-7E3F-F43EE6F77F8E}" dt="2024-08-20T16:06:07.985" v="511" actId="1076"/>
          <ac:spMkLst>
            <pc:docMk/>
            <pc:sldMk cId="3101682665" sldId="382"/>
            <ac:spMk id="2" creationId="{5AAB4DE6-F9ED-20AC-CBE6-AFE273E9E366}"/>
          </ac:spMkLst>
        </pc:spChg>
        <pc:spChg chg="del mod">
          <ac:chgData name="Somak Das" userId="S::sdas@floridapoly.edu::98cebb13-2fc4-4808-95b9-daeb7e6acc01" providerId="AD" clId="Web-{54F0D177-CDA1-A33E-7E3F-F43EE6F77F8E}" dt="2024-08-20T15:52:56.364" v="331"/>
          <ac:spMkLst>
            <pc:docMk/>
            <pc:sldMk cId="3101682665" sldId="382"/>
            <ac:spMk id="3" creationId="{4D056D57-CF9D-4FD2-4E91-CF72AAA23B5F}"/>
          </ac:spMkLst>
        </pc:spChg>
        <pc:spChg chg="add mod">
          <ac:chgData name="Somak Das" userId="S::sdas@floridapoly.edu::98cebb13-2fc4-4808-95b9-daeb7e6acc01" providerId="AD" clId="Web-{54F0D177-CDA1-A33E-7E3F-F43EE6F77F8E}" dt="2024-08-20T16:12:02.795" v="634" actId="20577"/>
          <ac:spMkLst>
            <pc:docMk/>
            <pc:sldMk cId="3101682665" sldId="382"/>
            <ac:spMk id="5" creationId="{376D404D-8DD8-28D6-3E86-FD34A84ABEB8}"/>
          </ac:spMkLst>
        </pc:spChg>
        <pc:picChg chg="add mod ord">
          <ac:chgData name="Somak Das" userId="S::sdas@floridapoly.edu::98cebb13-2fc4-4808-95b9-daeb7e6acc01" providerId="AD" clId="Web-{54F0D177-CDA1-A33E-7E3F-F43EE6F77F8E}" dt="2024-08-20T16:11:29.934" v="611" actId="14100"/>
          <ac:picMkLst>
            <pc:docMk/>
            <pc:sldMk cId="3101682665" sldId="382"/>
            <ac:picMk id="4" creationId="{77E5C487-923D-72B2-2A4A-B019C476079E}"/>
          </ac:picMkLst>
        </pc:picChg>
        <pc:picChg chg="add mod">
          <ac:chgData name="Somak Das" userId="S::sdas@floridapoly.edu::98cebb13-2fc4-4808-95b9-daeb7e6acc01" providerId="AD" clId="Web-{54F0D177-CDA1-A33E-7E3F-F43EE6F77F8E}" dt="2024-08-20T16:11:12.762" v="609" actId="1076"/>
          <ac:picMkLst>
            <pc:docMk/>
            <pc:sldMk cId="3101682665" sldId="382"/>
            <ac:picMk id="6" creationId="{0BDD1DEE-22E0-4AE8-E727-F38838B5FFD9}"/>
          </ac:picMkLst>
        </pc:picChg>
      </pc:sldChg>
      <pc:sldChg chg="addSp modSp new">
        <pc:chgData name="Somak Das" userId="S::sdas@floridapoly.edu::98cebb13-2fc4-4808-95b9-daeb7e6acc01" providerId="AD" clId="Web-{54F0D177-CDA1-A33E-7E3F-F43EE6F77F8E}" dt="2024-08-20T17:17:32.343" v="945" actId="1076"/>
        <pc:sldMkLst>
          <pc:docMk/>
          <pc:sldMk cId="1958076054" sldId="383"/>
        </pc:sldMkLst>
        <pc:spChg chg="mod">
          <ac:chgData name="Somak Das" userId="S::sdas@floridapoly.edu::98cebb13-2fc4-4808-95b9-daeb7e6acc01" providerId="AD" clId="Web-{54F0D177-CDA1-A33E-7E3F-F43EE6F77F8E}" dt="2024-08-20T17:16:25.403" v="938" actId="1076"/>
          <ac:spMkLst>
            <pc:docMk/>
            <pc:sldMk cId="1958076054" sldId="383"/>
            <ac:spMk id="2" creationId="{6FFA31BE-8927-84E2-8A26-F4D10D84CCF0}"/>
          </ac:spMkLst>
        </pc:spChg>
        <pc:spChg chg="mod">
          <ac:chgData name="Somak Das" userId="S::sdas@floridapoly.edu::98cebb13-2fc4-4808-95b9-daeb7e6acc01" providerId="AD" clId="Web-{54F0D177-CDA1-A33E-7E3F-F43EE6F77F8E}" dt="2024-08-20T17:17:24.702" v="944" actId="1076"/>
          <ac:spMkLst>
            <pc:docMk/>
            <pc:sldMk cId="1958076054" sldId="383"/>
            <ac:spMk id="3" creationId="{EB64F085-BC7F-B2FE-6999-2AB64DDD1CCC}"/>
          </ac:spMkLst>
        </pc:spChg>
        <pc:graphicFrameChg chg="add mod modGraphic">
          <ac:chgData name="Somak Das" userId="S::sdas@floridapoly.edu::98cebb13-2fc4-4808-95b9-daeb7e6acc01" providerId="AD" clId="Web-{54F0D177-CDA1-A33E-7E3F-F43EE6F77F8E}" dt="2024-08-20T17:17:32.343" v="945" actId="1076"/>
          <ac:graphicFrameMkLst>
            <pc:docMk/>
            <pc:sldMk cId="1958076054" sldId="383"/>
            <ac:graphicFrameMk id="5" creationId="{FB432426-1A60-1F6E-D220-E2F8D215C9F5}"/>
          </ac:graphicFrameMkLst>
        </pc:graphicFrameChg>
      </pc:sldChg>
      <pc:sldChg chg="addSp delSp modSp new del">
        <pc:chgData name="Somak Das" userId="S::sdas@floridapoly.edu::98cebb13-2fc4-4808-95b9-daeb7e6acc01" providerId="AD" clId="Web-{54F0D177-CDA1-A33E-7E3F-F43EE6F77F8E}" dt="2024-08-20T17:14:39.165" v="910"/>
        <pc:sldMkLst>
          <pc:docMk/>
          <pc:sldMk cId="2355386423" sldId="383"/>
        </pc:sldMkLst>
        <pc:spChg chg="del">
          <ac:chgData name="Somak Das" userId="S::sdas@floridapoly.edu::98cebb13-2fc4-4808-95b9-daeb7e6acc01" providerId="AD" clId="Web-{54F0D177-CDA1-A33E-7E3F-F43EE6F77F8E}" dt="2024-08-20T17:13:25.756" v="906"/>
          <ac:spMkLst>
            <pc:docMk/>
            <pc:sldMk cId="2355386423" sldId="383"/>
            <ac:spMk id="2" creationId="{29FE8FDE-E609-29FE-A553-9FC949795890}"/>
          </ac:spMkLst>
        </pc:spChg>
        <pc:spChg chg="del">
          <ac:chgData name="Somak Das" userId="S::sdas@floridapoly.edu::98cebb13-2fc4-4808-95b9-daeb7e6acc01" providerId="AD" clId="Web-{54F0D177-CDA1-A33E-7E3F-F43EE6F77F8E}" dt="2024-08-20T17:13:25.756" v="905"/>
          <ac:spMkLst>
            <pc:docMk/>
            <pc:sldMk cId="2355386423" sldId="383"/>
            <ac:spMk id="3" creationId="{64847C64-E2FF-553A-3037-EC7446891308}"/>
          </ac:spMkLst>
        </pc:spChg>
        <pc:picChg chg="add del mod">
          <ac:chgData name="Somak Das" userId="S::sdas@floridapoly.edu::98cebb13-2fc4-4808-95b9-daeb7e6acc01" providerId="AD" clId="Web-{54F0D177-CDA1-A33E-7E3F-F43EE6F77F8E}" dt="2024-08-20T17:13:38.225" v="909"/>
          <ac:picMkLst>
            <pc:docMk/>
            <pc:sldMk cId="2355386423" sldId="383"/>
            <ac:picMk id="4" creationId="{A676E048-2862-7FFC-16EA-CE58B5ADBC1F}"/>
          </ac:picMkLst>
        </pc:picChg>
      </pc:sldChg>
      <pc:sldChg chg="new del">
        <pc:chgData name="Somak Das" userId="S::sdas@floridapoly.edu::98cebb13-2fc4-4808-95b9-daeb7e6acc01" providerId="AD" clId="Web-{54F0D177-CDA1-A33E-7E3F-F43EE6F77F8E}" dt="2024-08-20T17:31:31.811" v="968"/>
        <pc:sldMkLst>
          <pc:docMk/>
          <pc:sldMk cId="158568099" sldId="384"/>
        </pc:sldMkLst>
      </pc:sldChg>
      <pc:sldChg chg="modSp add">
        <pc:chgData name="Somak Das" userId="S::sdas@floridapoly.edu::98cebb13-2fc4-4808-95b9-daeb7e6acc01" providerId="AD" clId="Web-{54F0D177-CDA1-A33E-7E3F-F43EE6F77F8E}" dt="2024-08-20T17:38:16.061" v="1006" actId="1076"/>
        <pc:sldMkLst>
          <pc:docMk/>
          <pc:sldMk cId="78619994" sldId="385"/>
        </pc:sldMkLst>
        <pc:spChg chg="mod">
          <ac:chgData name="Somak Das" userId="S::sdas@floridapoly.edu::98cebb13-2fc4-4808-95b9-daeb7e6acc01" providerId="AD" clId="Web-{54F0D177-CDA1-A33E-7E3F-F43EE6F77F8E}" dt="2024-08-20T17:38:16.061" v="1006" actId="1076"/>
          <ac:spMkLst>
            <pc:docMk/>
            <pc:sldMk cId="78619994" sldId="385"/>
            <ac:spMk id="2" creationId="{BF13EF9D-9BE0-86BD-7E78-FC7705327ED8}"/>
          </ac:spMkLst>
        </pc:spChg>
      </pc:sldChg>
      <pc:sldChg chg="add del replId">
        <pc:chgData name="Somak Das" userId="S::sdas@floridapoly.edu::98cebb13-2fc4-4808-95b9-daeb7e6acc01" providerId="AD" clId="Web-{54F0D177-CDA1-A33E-7E3F-F43EE6F77F8E}" dt="2024-08-20T17:31:29.593" v="967"/>
        <pc:sldMkLst>
          <pc:docMk/>
          <pc:sldMk cId="1309843576" sldId="385"/>
        </pc:sldMkLst>
      </pc:sldChg>
    </pc:docChg>
  </pc:docChgLst>
  <pc:docChgLst>
    <pc:chgData name="Somak Das" userId="S::sdas@floridapoly.edu::98cebb13-2fc4-4808-95b9-daeb7e6acc01" providerId="AD" clId="Web-{A133DB95-151F-621F-F43B-FE35933988EF}"/>
    <pc:docChg chg="addSld delSld">
      <pc:chgData name="Somak Das" userId="S::sdas@floridapoly.edu::98cebb13-2fc4-4808-95b9-daeb7e6acc01" providerId="AD" clId="Web-{A133DB95-151F-621F-F43B-FE35933988EF}" dt="2024-08-20T20:49:35.359" v="33"/>
      <pc:docMkLst>
        <pc:docMk/>
      </pc:docMkLst>
      <pc:sldChg chg="del">
        <pc:chgData name="Somak Das" userId="S::sdas@floridapoly.edu::98cebb13-2fc4-4808-95b9-daeb7e6acc01" providerId="AD" clId="Web-{A133DB95-151F-621F-F43B-FE35933988EF}" dt="2024-08-20T20:49:35.359" v="31"/>
        <pc:sldMkLst>
          <pc:docMk/>
          <pc:sldMk cId="1258505263" sldId="323"/>
        </pc:sldMkLst>
      </pc:sldChg>
      <pc:sldChg chg="del">
        <pc:chgData name="Somak Das" userId="S::sdas@floridapoly.edu::98cebb13-2fc4-4808-95b9-daeb7e6acc01" providerId="AD" clId="Web-{A133DB95-151F-621F-F43B-FE35933988EF}" dt="2024-08-20T20:49:35.359" v="29"/>
        <pc:sldMkLst>
          <pc:docMk/>
          <pc:sldMk cId="443300659" sldId="325"/>
        </pc:sldMkLst>
      </pc:sldChg>
      <pc:sldChg chg="del">
        <pc:chgData name="Somak Das" userId="S::sdas@floridapoly.edu::98cebb13-2fc4-4808-95b9-daeb7e6acc01" providerId="AD" clId="Web-{A133DB95-151F-621F-F43B-FE35933988EF}" dt="2024-08-20T20:49:35.359" v="28"/>
        <pc:sldMkLst>
          <pc:docMk/>
          <pc:sldMk cId="408905727" sldId="326"/>
        </pc:sldMkLst>
      </pc:sldChg>
      <pc:sldChg chg="del">
        <pc:chgData name="Somak Das" userId="S::sdas@floridapoly.edu::98cebb13-2fc4-4808-95b9-daeb7e6acc01" providerId="AD" clId="Web-{A133DB95-151F-621F-F43B-FE35933988EF}" dt="2024-08-20T20:49:35.359" v="27"/>
        <pc:sldMkLst>
          <pc:docMk/>
          <pc:sldMk cId="1955294139" sldId="327"/>
        </pc:sldMkLst>
      </pc:sldChg>
      <pc:sldChg chg="del">
        <pc:chgData name="Somak Das" userId="S::sdas@floridapoly.edu::98cebb13-2fc4-4808-95b9-daeb7e6acc01" providerId="AD" clId="Web-{A133DB95-151F-621F-F43B-FE35933988EF}" dt="2024-08-20T20:49:35.359" v="26"/>
        <pc:sldMkLst>
          <pc:docMk/>
          <pc:sldMk cId="1461250106" sldId="328"/>
        </pc:sldMkLst>
      </pc:sldChg>
      <pc:sldChg chg="del">
        <pc:chgData name="Somak Das" userId="S::sdas@floridapoly.edu::98cebb13-2fc4-4808-95b9-daeb7e6acc01" providerId="AD" clId="Web-{A133DB95-151F-621F-F43B-FE35933988EF}" dt="2024-08-20T20:49:35.343" v="24"/>
        <pc:sldMkLst>
          <pc:docMk/>
          <pc:sldMk cId="3028613903" sldId="329"/>
        </pc:sldMkLst>
      </pc:sldChg>
      <pc:sldChg chg="add del">
        <pc:chgData name="Somak Das" userId="S::sdas@floridapoly.edu::98cebb13-2fc4-4808-95b9-daeb7e6acc01" providerId="AD" clId="Web-{A133DB95-151F-621F-F43B-FE35933988EF}" dt="2024-08-20T20:49:35.343" v="25"/>
        <pc:sldMkLst>
          <pc:docMk/>
          <pc:sldMk cId="2665646314" sldId="343"/>
        </pc:sldMkLst>
      </pc:sldChg>
      <pc:sldChg chg="del">
        <pc:chgData name="Somak Das" userId="S::sdas@floridapoly.edu::98cebb13-2fc4-4808-95b9-daeb7e6acc01" providerId="AD" clId="Web-{A133DB95-151F-621F-F43B-FE35933988EF}" dt="2024-08-20T20:49:35.359" v="30"/>
        <pc:sldMkLst>
          <pc:docMk/>
          <pc:sldMk cId="1282981941" sldId="376"/>
        </pc:sldMkLst>
      </pc:sldChg>
      <pc:sldChg chg="del">
        <pc:chgData name="Somak Das" userId="S::sdas@floridapoly.edu::98cebb13-2fc4-4808-95b9-daeb7e6acc01" providerId="AD" clId="Web-{A133DB95-151F-621F-F43B-FE35933988EF}" dt="2024-08-20T20:49:35.359" v="33"/>
        <pc:sldMkLst>
          <pc:docMk/>
          <pc:sldMk cId="153209895" sldId="381"/>
        </pc:sldMkLst>
      </pc:sldChg>
      <pc:sldChg chg="del">
        <pc:chgData name="Somak Das" userId="S::sdas@floridapoly.edu::98cebb13-2fc4-4808-95b9-daeb7e6acc01" providerId="AD" clId="Web-{A133DB95-151F-621F-F43B-FE35933988EF}" dt="2024-08-20T20:49:35.359" v="32"/>
        <pc:sldMkLst>
          <pc:docMk/>
          <pc:sldMk cId="3101682665" sldId="382"/>
        </pc:sldMkLst>
      </pc:sldChg>
      <pc:sldChg chg="del">
        <pc:chgData name="Somak Das" userId="S::sdas@floridapoly.edu::98cebb13-2fc4-4808-95b9-daeb7e6acc01" providerId="AD" clId="Web-{A133DB95-151F-621F-F43B-FE35933988EF}" dt="2024-08-20T20:49:35.343" v="23"/>
        <pc:sldMkLst>
          <pc:docMk/>
          <pc:sldMk cId="78619994" sldId="385"/>
        </pc:sldMkLst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hyperlink" Target="http://www.mathworks.com/" TargetMode="External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hyperlink" Target="http://www.mathworks.com/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108076E-3E31-449F-A604-5E49E941D896}" type="doc">
      <dgm:prSet loTypeId="urn:microsoft.com/office/officeart/2018/2/layout/IconCircle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A3C9474-F254-4C60-A79E-1891DC05C1C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This foundational course provides relevant computational methods and required fundamentals in scientific computing to problem solving in engineering, computer science, and related STEM disciplines.</a:t>
          </a:r>
        </a:p>
      </dgm:t>
    </dgm:pt>
    <dgm:pt modelId="{D77E8DDE-8E24-4538-8166-6ABD3D318C04}" type="parTrans" cxnId="{32950F7D-1A69-4E8D-AAB0-09148AFC76B9}">
      <dgm:prSet/>
      <dgm:spPr/>
      <dgm:t>
        <a:bodyPr/>
        <a:lstStyle/>
        <a:p>
          <a:endParaRPr lang="en-US"/>
        </a:p>
      </dgm:t>
    </dgm:pt>
    <dgm:pt modelId="{0E6F97E8-EA98-4273-A95E-3AA2B6C4BDBD}" type="sibTrans" cxnId="{32950F7D-1A69-4E8D-AAB0-09148AFC76B9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22D0FE13-F939-4B11-882E-FA0632B5E1F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The course is designed with the thinking process for solving problems as the critical step before coding.</a:t>
          </a:r>
        </a:p>
      </dgm:t>
    </dgm:pt>
    <dgm:pt modelId="{1B0361B7-58C5-4FA8-AAA1-8CA2B8FC2586}" type="parTrans" cxnId="{D4C3AFCF-7092-42A2-8759-78A097495EA7}">
      <dgm:prSet/>
      <dgm:spPr/>
      <dgm:t>
        <a:bodyPr/>
        <a:lstStyle/>
        <a:p>
          <a:endParaRPr lang="en-US"/>
        </a:p>
      </dgm:t>
    </dgm:pt>
    <dgm:pt modelId="{B2F8DB5A-2BB5-429F-811F-1113958F351E}" type="sibTrans" cxnId="{D4C3AFCF-7092-42A2-8759-78A097495EA7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5D99276A-DF1A-4572-9685-EF97AFE348F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Students will practice problem solving techniques, develop pseudocode, apply the computing model with hand calculations to finally implement software that will provide the foundation for future success in a STEM curriculum.</a:t>
          </a:r>
        </a:p>
      </dgm:t>
    </dgm:pt>
    <dgm:pt modelId="{6691D386-8E28-49A1-8EC3-C59A3509F737}" type="parTrans" cxnId="{A0E6C87C-AD98-43DD-99CB-CDED6988DFC5}">
      <dgm:prSet/>
      <dgm:spPr/>
      <dgm:t>
        <a:bodyPr/>
        <a:lstStyle/>
        <a:p>
          <a:endParaRPr lang="en-US"/>
        </a:p>
      </dgm:t>
    </dgm:pt>
    <dgm:pt modelId="{3F31F2B3-BC86-4B59-ABA7-889D2F6EB136}" type="sibTrans" cxnId="{A0E6C87C-AD98-43DD-99CB-CDED6988DFC5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8C9D1EED-B36C-4074-BEE6-7F54B04F9D9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Students will produce working code that uses decisions and iterations as an important part of this course. </a:t>
          </a:r>
        </a:p>
      </dgm:t>
    </dgm:pt>
    <dgm:pt modelId="{579B73ED-1F5E-4A28-8694-465ECFEB8393}" type="parTrans" cxnId="{947D653D-61E5-4FBA-990A-7E9A15BF02B6}">
      <dgm:prSet/>
      <dgm:spPr/>
      <dgm:t>
        <a:bodyPr/>
        <a:lstStyle/>
        <a:p>
          <a:endParaRPr lang="en-US"/>
        </a:p>
      </dgm:t>
    </dgm:pt>
    <dgm:pt modelId="{AE574702-B6A8-4FB2-9DEF-70CD6693CEF1}" type="sibTrans" cxnId="{947D653D-61E5-4FBA-990A-7E9A15BF02B6}">
      <dgm:prSet/>
      <dgm:spPr/>
      <dgm:t>
        <a:bodyPr/>
        <a:lstStyle/>
        <a:p>
          <a:endParaRPr lang="en-US"/>
        </a:p>
      </dgm:t>
    </dgm:pt>
    <dgm:pt modelId="{5A0D5E8A-4AFA-433A-B93F-39152FD40F82}" type="pres">
      <dgm:prSet presAssocID="{9108076E-3E31-449F-A604-5E49E941D896}" presName="root" presStyleCnt="0">
        <dgm:presLayoutVars>
          <dgm:dir/>
          <dgm:resizeHandles val="exact"/>
        </dgm:presLayoutVars>
      </dgm:prSet>
      <dgm:spPr/>
    </dgm:pt>
    <dgm:pt modelId="{85D34C12-7D3E-4A2F-AE65-F8EC56B247CC}" type="pres">
      <dgm:prSet presAssocID="{9108076E-3E31-449F-A604-5E49E941D896}" presName="container" presStyleCnt="0">
        <dgm:presLayoutVars>
          <dgm:dir/>
          <dgm:resizeHandles val="exact"/>
        </dgm:presLayoutVars>
      </dgm:prSet>
      <dgm:spPr/>
    </dgm:pt>
    <dgm:pt modelId="{680EB385-0B12-4230-A366-7AD85E22C02D}" type="pres">
      <dgm:prSet presAssocID="{3A3C9474-F254-4C60-A79E-1891DC05C1C4}" presName="compNode" presStyleCnt="0"/>
      <dgm:spPr/>
    </dgm:pt>
    <dgm:pt modelId="{084498E2-84D6-4401-8FE1-C8E8CB0B2B6E}" type="pres">
      <dgm:prSet presAssocID="{3A3C9474-F254-4C60-A79E-1891DC05C1C4}" presName="iconBgRect" presStyleLbl="bgShp" presStyleIdx="0" presStyleCnt="4"/>
      <dgm:spPr/>
    </dgm:pt>
    <dgm:pt modelId="{E9DC51BF-4E1B-4CDC-AD51-E96B4E772D6E}" type="pres">
      <dgm:prSet presAssocID="{3A3C9474-F254-4C60-A79E-1891DC05C1C4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A22A762D-C455-4E79-92A0-99483ED37943}" type="pres">
      <dgm:prSet presAssocID="{3A3C9474-F254-4C60-A79E-1891DC05C1C4}" presName="spaceRect" presStyleCnt="0"/>
      <dgm:spPr/>
    </dgm:pt>
    <dgm:pt modelId="{3636B5BE-28D0-4C27-BD6B-539F54842EF9}" type="pres">
      <dgm:prSet presAssocID="{3A3C9474-F254-4C60-A79E-1891DC05C1C4}" presName="textRect" presStyleLbl="revTx" presStyleIdx="0" presStyleCnt="4">
        <dgm:presLayoutVars>
          <dgm:chMax val="1"/>
          <dgm:chPref val="1"/>
        </dgm:presLayoutVars>
      </dgm:prSet>
      <dgm:spPr/>
    </dgm:pt>
    <dgm:pt modelId="{C0D8DAB1-E8EF-4083-B48F-3952A5C74841}" type="pres">
      <dgm:prSet presAssocID="{0E6F97E8-EA98-4273-A95E-3AA2B6C4BDBD}" presName="sibTrans" presStyleLbl="sibTrans2D1" presStyleIdx="0" presStyleCnt="0"/>
      <dgm:spPr/>
    </dgm:pt>
    <dgm:pt modelId="{37C3228E-F345-48F3-84E8-E6A723A561D0}" type="pres">
      <dgm:prSet presAssocID="{22D0FE13-F939-4B11-882E-FA0632B5E1FC}" presName="compNode" presStyleCnt="0"/>
      <dgm:spPr/>
    </dgm:pt>
    <dgm:pt modelId="{FD795304-0020-46C3-B9D4-2D7F0BE36251}" type="pres">
      <dgm:prSet presAssocID="{22D0FE13-F939-4B11-882E-FA0632B5E1FC}" presName="iconBgRect" presStyleLbl="bgShp" presStyleIdx="1" presStyleCnt="4"/>
      <dgm:spPr/>
    </dgm:pt>
    <dgm:pt modelId="{92DEC932-D69D-4F82-8E7C-77514E94BC18}" type="pres">
      <dgm:prSet presAssocID="{22D0FE13-F939-4B11-882E-FA0632B5E1FC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E9EC63CB-AA0E-4FA9-8C04-1AF7CB4FF915}" type="pres">
      <dgm:prSet presAssocID="{22D0FE13-F939-4B11-882E-FA0632B5E1FC}" presName="spaceRect" presStyleCnt="0"/>
      <dgm:spPr/>
    </dgm:pt>
    <dgm:pt modelId="{DBDFD8A0-6EED-4250-B852-0C3FA1060809}" type="pres">
      <dgm:prSet presAssocID="{22D0FE13-F939-4B11-882E-FA0632B5E1FC}" presName="textRect" presStyleLbl="revTx" presStyleIdx="1" presStyleCnt="4">
        <dgm:presLayoutVars>
          <dgm:chMax val="1"/>
          <dgm:chPref val="1"/>
        </dgm:presLayoutVars>
      </dgm:prSet>
      <dgm:spPr/>
    </dgm:pt>
    <dgm:pt modelId="{769FA645-882F-42D0-9E72-21019EAC783B}" type="pres">
      <dgm:prSet presAssocID="{B2F8DB5A-2BB5-429F-811F-1113958F351E}" presName="sibTrans" presStyleLbl="sibTrans2D1" presStyleIdx="0" presStyleCnt="0"/>
      <dgm:spPr/>
    </dgm:pt>
    <dgm:pt modelId="{F5F1715F-3DEE-48E1-9F2E-57A7F17610AF}" type="pres">
      <dgm:prSet presAssocID="{5D99276A-DF1A-4572-9685-EF97AFE348FA}" presName="compNode" presStyleCnt="0"/>
      <dgm:spPr/>
    </dgm:pt>
    <dgm:pt modelId="{870FC6B2-4146-446F-95C8-311C6AE00212}" type="pres">
      <dgm:prSet presAssocID="{5D99276A-DF1A-4572-9685-EF97AFE348FA}" presName="iconBgRect" presStyleLbl="bgShp" presStyleIdx="2" presStyleCnt="4"/>
      <dgm:spPr/>
    </dgm:pt>
    <dgm:pt modelId="{E5554060-2783-4595-93E3-3D6F3A5D9696}" type="pres">
      <dgm:prSet presAssocID="{5D99276A-DF1A-4572-9685-EF97AFE348FA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grammer"/>
        </a:ext>
      </dgm:extLst>
    </dgm:pt>
    <dgm:pt modelId="{5118F559-38D0-4E86-95C9-99FDCCEED4AE}" type="pres">
      <dgm:prSet presAssocID="{5D99276A-DF1A-4572-9685-EF97AFE348FA}" presName="spaceRect" presStyleCnt="0"/>
      <dgm:spPr/>
    </dgm:pt>
    <dgm:pt modelId="{772B0ECC-14E3-4F80-9A33-7F8A98BD17A9}" type="pres">
      <dgm:prSet presAssocID="{5D99276A-DF1A-4572-9685-EF97AFE348FA}" presName="textRect" presStyleLbl="revTx" presStyleIdx="2" presStyleCnt="4">
        <dgm:presLayoutVars>
          <dgm:chMax val="1"/>
          <dgm:chPref val="1"/>
        </dgm:presLayoutVars>
      </dgm:prSet>
      <dgm:spPr/>
    </dgm:pt>
    <dgm:pt modelId="{6172BE5B-5BF9-4BB9-8126-561C89A7AA37}" type="pres">
      <dgm:prSet presAssocID="{3F31F2B3-BC86-4B59-ABA7-889D2F6EB136}" presName="sibTrans" presStyleLbl="sibTrans2D1" presStyleIdx="0" presStyleCnt="0"/>
      <dgm:spPr/>
    </dgm:pt>
    <dgm:pt modelId="{615A82C6-A287-4038-98A9-4A7F6DCFB56D}" type="pres">
      <dgm:prSet presAssocID="{8C9D1EED-B36C-4074-BEE6-7F54B04F9D9F}" presName="compNode" presStyleCnt="0"/>
      <dgm:spPr/>
    </dgm:pt>
    <dgm:pt modelId="{AC6176AC-1D84-4360-A0F5-CB50463C24A1}" type="pres">
      <dgm:prSet presAssocID="{8C9D1EED-B36C-4074-BEE6-7F54B04F9D9F}" presName="iconBgRect" presStyleLbl="bgShp" presStyleIdx="3" presStyleCnt="4"/>
      <dgm:spPr/>
    </dgm:pt>
    <dgm:pt modelId="{D525EAB0-4C38-4D3C-814D-3EF2C1A05431}" type="pres">
      <dgm:prSet presAssocID="{8C9D1EED-B36C-4074-BEE6-7F54B04F9D9F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ight Bulb and Gear"/>
        </a:ext>
      </dgm:extLst>
    </dgm:pt>
    <dgm:pt modelId="{2459907E-A76B-4F7A-9161-760133857074}" type="pres">
      <dgm:prSet presAssocID="{8C9D1EED-B36C-4074-BEE6-7F54B04F9D9F}" presName="spaceRect" presStyleCnt="0"/>
      <dgm:spPr/>
    </dgm:pt>
    <dgm:pt modelId="{7E13D20A-309F-4397-9010-D13FC0765B67}" type="pres">
      <dgm:prSet presAssocID="{8C9D1EED-B36C-4074-BEE6-7F54B04F9D9F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4AB1F105-8768-4FDA-A02A-DE002D71118F}" type="presOf" srcId="{22D0FE13-F939-4B11-882E-FA0632B5E1FC}" destId="{DBDFD8A0-6EED-4250-B852-0C3FA1060809}" srcOrd="0" destOrd="0" presId="urn:microsoft.com/office/officeart/2018/2/layout/IconCircleList"/>
    <dgm:cxn modelId="{ECB78B3C-293E-4E4D-9E48-59E6C6E98BD1}" type="presOf" srcId="{3F31F2B3-BC86-4B59-ABA7-889D2F6EB136}" destId="{6172BE5B-5BF9-4BB9-8126-561C89A7AA37}" srcOrd="0" destOrd="0" presId="urn:microsoft.com/office/officeart/2018/2/layout/IconCircleList"/>
    <dgm:cxn modelId="{947D653D-61E5-4FBA-990A-7E9A15BF02B6}" srcId="{9108076E-3E31-449F-A604-5E49E941D896}" destId="{8C9D1EED-B36C-4074-BEE6-7F54B04F9D9F}" srcOrd="3" destOrd="0" parTransId="{579B73ED-1F5E-4A28-8694-465ECFEB8393}" sibTransId="{AE574702-B6A8-4FB2-9DEF-70CD6693CEF1}"/>
    <dgm:cxn modelId="{56D87747-2ABC-42E0-90C9-D8E654EAA6BD}" type="presOf" srcId="{3A3C9474-F254-4C60-A79E-1891DC05C1C4}" destId="{3636B5BE-28D0-4C27-BD6B-539F54842EF9}" srcOrd="0" destOrd="0" presId="urn:microsoft.com/office/officeart/2018/2/layout/IconCircleList"/>
    <dgm:cxn modelId="{0F21D775-BD3E-43FB-A46C-7D3F4E5720B0}" type="presOf" srcId="{B2F8DB5A-2BB5-429F-811F-1113958F351E}" destId="{769FA645-882F-42D0-9E72-21019EAC783B}" srcOrd="0" destOrd="0" presId="urn:microsoft.com/office/officeart/2018/2/layout/IconCircleList"/>
    <dgm:cxn modelId="{3506D35A-343F-4586-9EAD-E53AC09A01C9}" type="presOf" srcId="{5D99276A-DF1A-4572-9685-EF97AFE348FA}" destId="{772B0ECC-14E3-4F80-9A33-7F8A98BD17A9}" srcOrd="0" destOrd="0" presId="urn:microsoft.com/office/officeart/2018/2/layout/IconCircleList"/>
    <dgm:cxn modelId="{FC8E3E7B-8E96-4C71-9061-60F19140F746}" type="presOf" srcId="{8C9D1EED-B36C-4074-BEE6-7F54B04F9D9F}" destId="{7E13D20A-309F-4397-9010-D13FC0765B67}" srcOrd="0" destOrd="0" presId="urn:microsoft.com/office/officeart/2018/2/layout/IconCircleList"/>
    <dgm:cxn modelId="{A0E6C87C-AD98-43DD-99CB-CDED6988DFC5}" srcId="{9108076E-3E31-449F-A604-5E49E941D896}" destId="{5D99276A-DF1A-4572-9685-EF97AFE348FA}" srcOrd="2" destOrd="0" parTransId="{6691D386-8E28-49A1-8EC3-C59A3509F737}" sibTransId="{3F31F2B3-BC86-4B59-ABA7-889D2F6EB136}"/>
    <dgm:cxn modelId="{32950F7D-1A69-4E8D-AAB0-09148AFC76B9}" srcId="{9108076E-3E31-449F-A604-5E49E941D896}" destId="{3A3C9474-F254-4C60-A79E-1891DC05C1C4}" srcOrd="0" destOrd="0" parTransId="{D77E8DDE-8E24-4538-8166-6ABD3D318C04}" sibTransId="{0E6F97E8-EA98-4273-A95E-3AA2B6C4BDBD}"/>
    <dgm:cxn modelId="{923E4683-6D35-41C3-BF3A-FC8E05971E92}" type="presOf" srcId="{0E6F97E8-EA98-4273-A95E-3AA2B6C4BDBD}" destId="{C0D8DAB1-E8EF-4083-B48F-3952A5C74841}" srcOrd="0" destOrd="0" presId="urn:microsoft.com/office/officeart/2018/2/layout/IconCircleList"/>
    <dgm:cxn modelId="{8E540DC4-78EF-402B-B03A-2D090243BA0A}" type="presOf" srcId="{9108076E-3E31-449F-A604-5E49E941D896}" destId="{5A0D5E8A-4AFA-433A-B93F-39152FD40F82}" srcOrd="0" destOrd="0" presId="urn:microsoft.com/office/officeart/2018/2/layout/IconCircleList"/>
    <dgm:cxn modelId="{D4C3AFCF-7092-42A2-8759-78A097495EA7}" srcId="{9108076E-3E31-449F-A604-5E49E941D896}" destId="{22D0FE13-F939-4B11-882E-FA0632B5E1FC}" srcOrd="1" destOrd="0" parTransId="{1B0361B7-58C5-4FA8-AAA1-8CA2B8FC2586}" sibTransId="{B2F8DB5A-2BB5-429F-811F-1113958F351E}"/>
    <dgm:cxn modelId="{AE60688C-3A27-4836-B3E3-A8D0EFE254B1}" type="presParOf" srcId="{5A0D5E8A-4AFA-433A-B93F-39152FD40F82}" destId="{85D34C12-7D3E-4A2F-AE65-F8EC56B247CC}" srcOrd="0" destOrd="0" presId="urn:microsoft.com/office/officeart/2018/2/layout/IconCircleList"/>
    <dgm:cxn modelId="{EB1E6797-3500-40D5-BAB6-A74F4A7A5DC7}" type="presParOf" srcId="{85D34C12-7D3E-4A2F-AE65-F8EC56B247CC}" destId="{680EB385-0B12-4230-A366-7AD85E22C02D}" srcOrd="0" destOrd="0" presId="urn:microsoft.com/office/officeart/2018/2/layout/IconCircleList"/>
    <dgm:cxn modelId="{4BF96F29-44C4-442B-ACE2-93C0C0ABE124}" type="presParOf" srcId="{680EB385-0B12-4230-A366-7AD85E22C02D}" destId="{084498E2-84D6-4401-8FE1-C8E8CB0B2B6E}" srcOrd="0" destOrd="0" presId="urn:microsoft.com/office/officeart/2018/2/layout/IconCircleList"/>
    <dgm:cxn modelId="{33202163-1A0B-472C-94F3-9F0BDA51658B}" type="presParOf" srcId="{680EB385-0B12-4230-A366-7AD85E22C02D}" destId="{E9DC51BF-4E1B-4CDC-AD51-E96B4E772D6E}" srcOrd="1" destOrd="0" presId="urn:microsoft.com/office/officeart/2018/2/layout/IconCircleList"/>
    <dgm:cxn modelId="{24BE771F-4117-4406-B37B-48DB4B5B52CD}" type="presParOf" srcId="{680EB385-0B12-4230-A366-7AD85E22C02D}" destId="{A22A762D-C455-4E79-92A0-99483ED37943}" srcOrd="2" destOrd="0" presId="urn:microsoft.com/office/officeart/2018/2/layout/IconCircleList"/>
    <dgm:cxn modelId="{F5CAD452-9F8C-45A8-A7A0-C74D6FA89E0D}" type="presParOf" srcId="{680EB385-0B12-4230-A366-7AD85E22C02D}" destId="{3636B5BE-28D0-4C27-BD6B-539F54842EF9}" srcOrd="3" destOrd="0" presId="urn:microsoft.com/office/officeart/2018/2/layout/IconCircleList"/>
    <dgm:cxn modelId="{7EFE41F9-C2BF-4E0A-AF02-888A73E851EB}" type="presParOf" srcId="{85D34C12-7D3E-4A2F-AE65-F8EC56B247CC}" destId="{C0D8DAB1-E8EF-4083-B48F-3952A5C74841}" srcOrd="1" destOrd="0" presId="urn:microsoft.com/office/officeart/2018/2/layout/IconCircleList"/>
    <dgm:cxn modelId="{70A43F33-3FAB-4CF2-BEAD-35A42ABEBC76}" type="presParOf" srcId="{85D34C12-7D3E-4A2F-AE65-F8EC56B247CC}" destId="{37C3228E-F345-48F3-84E8-E6A723A561D0}" srcOrd="2" destOrd="0" presId="urn:microsoft.com/office/officeart/2018/2/layout/IconCircleList"/>
    <dgm:cxn modelId="{CA2F65F1-32B9-4BF7-9A49-01CAFE2646AB}" type="presParOf" srcId="{37C3228E-F345-48F3-84E8-E6A723A561D0}" destId="{FD795304-0020-46C3-B9D4-2D7F0BE36251}" srcOrd="0" destOrd="0" presId="urn:microsoft.com/office/officeart/2018/2/layout/IconCircleList"/>
    <dgm:cxn modelId="{4946E512-7195-4BE1-B191-6DC5641EBCE6}" type="presParOf" srcId="{37C3228E-F345-48F3-84E8-E6A723A561D0}" destId="{92DEC932-D69D-4F82-8E7C-77514E94BC18}" srcOrd="1" destOrd="0" presId="urn:microsoft.com/office/officeart/2018/2/layout/IconCircleList"/>
    <dgm:cxn modelId="{12B5A0C5-10F6-44B1-ABBC-A19F63015084}" type="presParOf" srcId="{37C3228E-F345-48F3-84E8-E6A723A561D0}" destId="{E9EC63CB-AA0E-4FA9-8C04-1AF7CB4FF915}" srcOrd="2" destOrd="0" presId="urn:microsoft.com/office/officeart/2018/2/layout/IconCircleList"/>
    <dgm:cxn modelId="{249054C2-BF8D-40BE-952F-540D99EFF30C}" type="presParOf" srcId="{37C3228E-F345-48F3-84E8-E6A723A561D0}" destId="{DBDFD8A0-6EED-4250-B852-0C3FA1060809}" srcOrd="3" destOrd="0" presId="urn:microsoft.com/office/officeart/2018/2/layout/IconCircleList"/>
    <dgm:cxn modelId="{D8A57756-F9D0-4AEC-BFF8-A619FD039530}" type="presParOf" srcId="{85D34C12-7D3E-4A2F-AE65-F8EC56B247CC}" destId="{769FA645-882F-42D0-9E72-21019EAC783B}" srcOrd="3" destOrd="0" presId="urn:microsoft.com/office/officeart/2018/2/layout/IconCircleList"/>
    <dgm:cxn modelId="{920C3510-6C2A-4076-A68B-65131534E05E}" type="presParOf" srcId="{85D34C12-7D3E-4A2F-AE65-F8EC56B247CC}" destId="{F5F1715F-3DEE-48E1-9F2E-57A7F17610AF}" srcOrd="4" destOrd="0" presId="urn:microsoft.com/office/officeart/2018/2/layout/IconCircleList"/>
    <dgm:cxn modelId="{433BA3D2-B523-457F-B178-45014CA901F7}" type="presParOf" srcId="{F5F1715F-3DEE-48E1-9F2E-57A7F17610AF}" destId="{870FC6B2-4146-446F-95C8-311C6AE00212}" srcOrd="0" destOrd="0" presId="urn:microsoft.com/office/officeart/2018/2/layout/IconCircleList"/>
    <dgm:cxn modelId="{0FA941AD-26E1-4215-9B40-7BB40B759A53}" type="presParOf" srcId="{F5F1715F-3DEE-48E1-9F2E-57A7F17610AF}" destId="{E5554060-2783-4595-93E3-3D6F3A5D9696}" srcOrd="1" destOrd="0" presId="urn:microsoft.com/office/officeart/2018/2/layout/IconCircleList"/>
    <dgm:cxn modelId="{FEA36D0D-AA5B-4AB6-AEF7-74C66BD9BAB3}" type="presParOf" srcId="{F5F1715F-3DEE-48E1-9F2E-57A7F17610AF}" destId="{5118F559-38D0-4E86-95C9-99FDCCEED4AE}" srcOrd="2" destOrd="0" presId="urn:microsoft.com/office/officeart/2018/2/layout/IconCircleList"/>
    <dgm:cxn modelId="{B8070EB3-5645-4003-965B-2B4408DA321E}" type="presParOf" srcId="{F5F1715F-3DEE-48E1-9F2E-57A7F17610AF}" destId="{772B0ECC-14E3-4F80-9A33-7F8A98BD17A9}" srcOrd="3" destOrd="0" presId="urn:microsoft.com/office/officeart/2018/2/layout/IconCircleList"/>
    <dgm:cxn modelId="{11F7B369-6E28-453E-AA80-A1D51271D616}" type="presParOf" srcId="{85D34C12-7D3E-4A2F-AE65-F8EC56B247CC}" destId="{6172BE5B-5BF9-4BB9-8126-561C89A7AA37}" srcOrd="5" destOrd="0" presId="urn:microsoft.com/office/officeart/2018/2/layout/IconCircleList"/>
    <dgm:cxn modelId="{31D5FDF0-4EFC-495D-941D-5BE3E3E54E35}" type="presParOf" srcId="{85D34C12-7D3E-4A2F-AE65-F8EC56B247CC}" destId="{615A82C6-A287-4038-98A9-4A7F6DCFB56D}" srcOrd="6" destOrd="0" presId="urn:microsoft.com/office/officeart/2018/2/layout/IconCircleList"/>
    <dgm:cxn modelId="{2800F221-A1CE-4263-8E6E-6F6F480AC203}" type="presParOf" srcId="{615A82C6-A287-4038-98A9-4A7F6DCFB56D}" destId="{AC6176AC-1D84-4360-A0F5-CB50463C24A1}" srcOrd="0" destOrd="0" presId="urn:microsoft.com/office/officeart/2018/2/layout/IconCircleList"/>
    <dgm:cxn modelId="{B21CDB45-7C18-4D6F-92C5-03826841A8AB}" type="presParOf" srcId="{615A82C6-A287-4038-98A9-4A7F6DCFB56D}" destId="{D525EAB0-4C38-4D3C-814D-3EF2C1A05431}" srcOrd="1" destOrd="0" presId="urn:microsoft.com/office/officeart/2018/2/layout/IconCircleList"/>
    <dgm:cxn modelId="{E3CC0069-B967-4078-96FC-2638249A1A45}" type="presParOf" srcId="{615A82C6-A287-4038-98A9-4A7F6DCFB56D}" destId="{2459907E-A76B-4F7A-9161-760133857074}" srcOrd="2" destOrd="0" presId="urn:microsoft.com/office/officeart/2018/2/layout/IconCircleList"/>
    <dgm:cxn modelId="{8C13382A-F455-439B-93FC-A81BB93405AF}" type="presParOf" srcId="{615A82C6-A287-4038-98A9-4A7F6DCFB56D}" destId="{7E13D20A-309F-4397-9010-D13FC0765B67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34974F9-4B48-C347-B315-E008326C5F4F}" type="doc">
      <dgm:prSet loTypeId="urn:microsoft.com/office/officeart/2005/8/layout/chevron2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D2485B9-4B1C-824A-9623-4D9094EFB672}">
      <dgm:prSet phldrT="[Text]"/>
      <dgm:spPr/>
      <dgm:t>
        <a:bodyPr/>
        <a:lstStyle/>
        <a:p>
          <a:r>
            <a:rPr lang="en-US" dirty="0"/>
            <a:t>Create an account</a:t>
          </a:r>
        </a:p>
      </dgm:t>
    </dgm:pt>
    <dgm:pt modelId="{6C0BB768-CC3B-DE41-80C3-7125EA3252DB}" type="parTrans" cxnId="{1A388276-69C6-7E43-B137-E558488C363B}">
      <dgm:prSet/>
      <dgm:spPr/>
      <dgm:t>
        <a:bodyPr/>
        <a:lstStyle/>
        <a:p>
          <a:endParaRPr lang="en-US"/>
        </a:p>
      </dgm:t>
    </dgm:pt>
    <dgm:pt modelId="{F9EC0E72-8951-EF4D-BE64-3D2EF62FBA1A}" type="sibTrans" cxnId="{1A388276-69C6-7E43-B137-E558488C363B}">
      <dgm:prSet/>
      <dgm:spPr/>
      <dgm:t>
        <a:bodyPr/>
        <a:lstStyle/>
        <a:p>
          <a:endParaRPr lang="en-US"/>
        </a:p>
      </dgm:t>
    </dgm:pt>
    <dgm:pt modelId="{E9B4263B-5D99-1D40-B13C-6D0A0B04EFA8}">
      <dgm:prSet phldrT="[Text]"/>
      <dgm:spPr/>
      <dgm:t>
        <a:bodyPr/>
        <a:lstStyle/>
        <a:p>
          <a:r>
            <a:rPr lang="en-US" dirty="0"/>
            <a:t>Visit </a:t>
          </a:r>
          <a:r>
            <a:rPr lang="en-US" dirty="0">
              <a:hlinkClick xmlns:r="http://schemas.openxmlformats.org/officeDocument/2006/relationships" r:id="rId1"/>
            </a:rPr>
            <a:t>www.mathworks.com</a:t>
          </a:r>
          <a:r>
            <a:rPr lang="en-US" dirty="0"/>
            <a:t> </a:t>
          </a:r>
        </a:p>
      </dgm:t>
    </dgm:pt>
    <dgm:pt modelId="{63306395-0174-734C-BC02-424CC0749CED}" type="parTrans" cxnId="{B24B4359-FB9E-884C-9F6E-73E46266F191}">
      <dgm:prSet/>
      <dgm:spPr/>
      <dgm:t>
        <a:bodyPr/>
        <a:lstStyle/>
        <a:p>
          <a:endParaRPr lang="en-US"/>
        </a:p>
      </dgm:t>
    </dgm:pt>
    <dgm:pt modelId="{AA473695-A8DF-4F45-84CC-DAD8C825C3A3}" type="sibTrans" cxnId="{B24B4359-FB9E-884C-9F6E-73E46266F191}">
      <dgm:prSet/>
      <dgm:spPr/>
      <dgm:t>
        <a:bodyPr/>
        <a:lstStyle/>
        <a:p>
          <a:endParaRPr lang="en-US"/>
        </a:p>
      </dgm:t>
    </dgm:pt>
    <dgm:pt modelId="{88679AD6-7881-8C4D-9DF2-9EAC6D8322B8}">
      <dgm:prSet phldrT="[Text]"/>
      <dgm:spPr/>
      <dgm:t>
        <a:bodyPr/>
        <a:lstStyle/>
        <a:p>
          <a:r>
            <a:rPr lang="en-US" dirty="0"/>
            <a:t>Click the sign-in button on the top right</a:t>
          </a:r>
        </a:p>
      </dgm:t>
    </dgm:pt>
    <dgm:pt modelId="{E71336E0-5BFE-7943-BBE4-F7F98998B945}" type="parTrans" cxnId="{D47A2BBC-886B-4649-9156-9517D84C9592}">
      <dgm:prSet/>
      <dgm:spPr/>
      <dgm:t>
        <a:bodyPr/>
        <a:lstStyle/>
        <a:p>
          <a:endParaRPr lang="en-US"/>
        </a:p>
      </dgm:t>
    </dgm:pt>
    <dgm:pt modelId="{7DB39841-7140-B246-B3D2-F5181A2A42E3}" type="sibTrans" cxnId="{D47A2BBC-886B-4649-9156-9517D84C9592}">
      <dgm:prSet/>
      <dgm:spPr/>
      <dgm:t>
        <a:bodyPr/>
        <a:lstStyle/>
        <a:p>
          <a:endParaRPr lang="en-US"/>
        </a:p>
      </dgm:t>
    </dgm:pt>
    <dgm:pt modelId="{B3E7D360-EDC5-A147-8CBF-BD993044CB0B}">
      <dgm:prSet phldrT="[Text]"/>
      <dgm:spPr/>
      <dgm:t>
        <a:bodyPr/>
        <a:lstStyle/>
        <a:p>
          <a:r>
            <a:rPr lang="en-US" dirty="0"/>
            <a:t>Use your Florida Poly email</a:t>
          </a:r>
        </a:p>
      </dgm:t>
    </dgm:pt>
    <dgm:pt modelId="{EDCC89A9-8602-EC48-B4A8-57F23C24DB9A}" type="parTrans" cxnId="{AF2468AC-D7E3-6249-8018-247F3B617F7F}">
      <dgm:prSet/>
      <dgm:spPr/>
      <dgm:t>
        <a:bodyPr/>
        <a:lstStyle/>
        <a:p>
          <a:endParaRPr lang="en-US"/>
        </a:p>
      </dgm:t>
    </dgm:pt>
    <dgm:pt modelId="{77ABEB3D-3507-574C-BBD0-B1C46213A3F1}" type="sibTrans" cxnId="{AF2468AC-D7E3-6249-8018-247F3B617F7F}">
      <dgm:prSet/>
      <dgm:spPr/>
      <dgm:t>
        <a:bodyPr/>
        <a:lstStyle/>
        <a:p>
          <a:endParaRPr lang="en-US"/>
        </a:p>
      </dgm:t>
    </dgm:pt>
    <dgm:pt modelId="{086135A5-DD2D-D349-AD41-423BF0FE5750}">
      <dgm:prSet phldrT="[Text]"/>
      <dgm:spPr/>
      <dgm:t>
        <a:bodyPr/>
        <a:lstStyle/>
        <a:p>
          <a:r>
            <a:rPr lang="en-US" dirty="0"/>
            <a:t>Use your Florida Poly email</a:t>
          </a:r>
        </a:p>
      </dgm:t>
    </dgm:pt>
    <dgm:pt modelId="{1D7E753D-231D-5A49-A461-91870870FF6A}" type="parTrans" cxnId="{CEB3CB85-6E0A-E94C-B4F8-16D52234D457}">
      <dgm:prSet/>
      <dgm:spPr/>
      <dgm:t>
        <a:bodyPr/>
        <a:lstStyle/>
        <a:p>
          <a:endParaRPr lang="en-US"/>
        </a:p>
      </dgm:t>
    </dgm:pt>
    <dgm:pt modelId="{140D1349-DFE5-3D41-9087-571FCED62FDC}" type="sibTrans" cxnId="{CEB3CB85-6E0A-E94C-B4F8-16D52234D457}">
      <dgm:prSet/>
      <dgm:spPr/>
      <dgm:t>
        <a:bodyPr/>
        <a:lstStyle/>
        <a:p>
          <a:endParaRPr lang="en-US"/>
        </a:p>
      </dgm:t>
    </dgm:pt>
    <dgm:pt modelId="{B3892235-7668-4B48-BF4E-02060A9EF0F7}">
      <dgm:prSet phldrT="[Text]"/>
      <dgm:spPr/>
      <dgm:t>
        <a:bodyPr/>
        <a:lstStyle/>
        <a:p>
          <a:r>
            <a:rPr lang="en-US" dirty="0"/>
            <a:t>Create a good strong password</a:t>
          </a:r>
        </a:p>
      </dgm:t>
    </dgm:pt>
    <dgm:pt modelId="{E27F807A-4001-9847-A9B2-44EE812451C9}" type="parTrans" cxnId="{14459774-6422-9F4C-B6CC-BB484286C2DD}">
      <dgm:prSet/>
      <dgm:spPr/>
      <dgm:t>
        <a:bodyPr/>
        <a:lstStyle/>
        <a:p>
          <a:endParaRPr lang="en-US"/>
        </a:p>
      </dgm:t>
    </dgm:pt>
    <dgm:pt modelId="{BCFF2C8E-E7CF-C74A-938E-F66DDD893AC2}" type="sibTrans" cxnId="{14459774-6422-9F4C-B6CC-BB484286C2DD}">
      <dgm:prSet/>
      <dgm:spPr/>
      <dgm:t>
        <a:bodyPr/>
        <a:lstStyle/>
        <a:p>
          <a:endParaRPr lang="en-US"/>
        </a:p>
      </dgm:t>
    </dgm:pt>
    <dgm:pt modelId="{F0891C55-AF3A-EC46-8935-2028BCBA8E3F}">
      <dgm:prSet phldrT="[Text]"/>
      <dgm:spPr/>
      <dgm:t>
        <a:bodyPr/>
        <a:lstStyle/>
        <a:p>
          <a:r>
            <a:rPr lang="en-US" dirty="0"/>
            <a:t>Click “Create Account”</a:t>
          </a:r>
        </a:p>
      </dgm:t>
    </dgm:pt>
    <dgm:pt modelId="{16CE1055-6A70-CC49-8EBE-2B240D1D92A3}" type="parTrans" cxnId="{652B4AB8-6B26-0840-85AC-AEA25D39D1A6}">
      <dgm:prSet/>
      <dgm:spPr/>
      <dgm:t>
        <a:bodyPr/>
        <a:lstStyle/>
        <a:p>
          <a:endParaRPr lang="en-US"/>
        </a:p>
      </dgm:t>
    </dgm:pt>
    <dgm:pt modelId="{AC956D94-54E5-4D41-9654-46455C030422}" type="sibTrans" cxnId="{652B4AB8-6B26-0840-85AC-AEA25D39D1A6}">
      <dgm:prSet/>
      <dgm:spPr/>
      <dgm:t>
        <a:bodyPr/>
        <a:lstStyle/>
        <a:p>
          <a:endParaRPr lang="en-US"/>
        </a:p>
      </dgm:t>
    </dgm:pt>
    <dgm:pt modelId="{88D79FF2-C1D3-4F43-A483-F2F77BCAA633}" type="pres">
      <dgm:prSet presAssocID="{434974F9-4B48-C347-B315-E008326C5F4F}" presName="linearFlow" presStyleCnt="0">
        <dgm:presLayoutVars>
          <dgm:dir/>
          <dgm:animLvl val="lvl"/>
          <dgm:resizeHandles val="exact"/>
        </dgm:presLayoutVars>
      </dgm:prSet>
      <dgm:spPr/>
    </dgm:pt>
    <dgm:pt modelId="{69168D93-0746-194A-96F2-00D4FBD1069D}" type="pres">
      <dgm:prSet presAssocID="{ED2485B9-4B1C-824A-9623-4D9094EFB672}" presName="composite" presStyleCnt="0"/>
      <dgm:spPr/>
    </dgm:pt>
    <dgm:pt modelId="{3E28A777-77A9-B945-B2B4-DF9DA5B64A9D}" type="pres">
      <dgm:prSet presAssocID="{ED2485B9-4B1C-824A-9623-4D9094EFB672}" presName="parentText" presStyleLbl="alignNode1" presStyleIdx="0" presStyleCnt="2">
        <dgm:presLayoutVars>
          <dgm:chMax val="1"/>
          <dgm:bulletEnabled val="1"/>
        </dgm:presLayoutVars>
      </dgm:prSet>
      <dgm:spPr/>
    </dgm:pt>
    <dgm:pt modelId="{47D8BFEC-2456-8146-A023-B23887D9AD1E}" type="pres">
      <dgm:prSet presAssocID="{ED2485B9-4B1C-824A-9623-4D9094EFB672}" presName="descendantText" presStyleLbl="alignAcc1" presStyleIdx="0" presStyleCnt="2">
        <dgm:presLayoutVars>
          <dgm:bulletEnabled val="1"/>
        </dgm:presLayoutVars>
      </dgm:prSet>
      <dgm:spPr/>
    </dgm:pt>
    <dgm:pt modelId="{CF513AF5-91BB-334E-B82D-078C61AAD88A}" type="pres">
      <dgm:prSet presAssocID="{F9EC0E72-8951-EF4D-BE64-3D2EF62FBA1A}" presName="sp" presStyleCnt="0"/>
      <dgm:spPr/>
    </dgm:pt>
    <dgm:pt modelId="{409E9306-6914-B248-9ED5-72D499E5748C}" type="pres">
      <dgm:prSet presAssocID="{B3E7D360-EDC5-A147-8CBF-BD993044CB0B}" presName="composite" presStyleCnt="0"/>
      <dgm:spPr/>
    </dgm:pt>
    <dgm:pt modelId="{36074B48-295F-7149-B94F-76F20463F105}" type="pres">
      <dgm:prSet presAssocID="{B3E7D360-EDC5-A147-8CBF-BD993044CB0B}" presName="parentText" presStyleLbl="alignNode1" presStyleIdx="1" presStyleCnt="2">
        <dgm:presLayoutVars>
          <dgm:chMax val="1"/>
          <dgm:bulletEnabled val="1"/>
        </dgm:presLayoutVars>
      </dgm:prSet>
      <dgm:spPr/>
    </dgm:pt>
    <dgm:pt modelId="{CFF1BE03-863D-0647-862B-4C29A18D1074}" type="pres">
      <dgm:prSet presAssocID="{B3E7D360-EDC5-A147-8CBF-BD993044CB0B}" presName="descendantText" presStyleLbl="alignAcc1" presStyleIdx="1" presStyleCnt="2">
        <dgm:presLayoutVars>
          <dgm:bulletEnabled val="1"/>
        </dgm:presLayoutVars>
      </dgm:prSet>
      <dgm:spPr/>
    </dgm:pt>
  </dgm:ptLst>
  <dgm:cxnLst>
    <dgm:cxn modelId="{7150A005-D67E-694A-8FE0-9E37882D3186}" type="presOf" srcId="{B3E7D360-EDC5-A147-8CBF-BD993044CB0B}" destId="{36074B48-295F-7149-B94F-76F20463F105}" srcOrd="0" destOrd="0" presId="urn:microsoft.com/office/officeart/2005/8/layout/chevron2"/>
    <dgm:cxn modelId="{31664906-4AF7-214A-B5EA-7FEDB7F0CBB5}" type="presOf" srcId="{F0891C55-AF3A-EC46-8935-2028BCBA8E3F}" destId="{47D8BFEC-2456-8146-A023-B23887D9AD1E}" srcOrd="0" destOrd="2" presId="urn:microsoft.com/office/officeart/2005/8/layout/chevron2"/>
    <dgm:cxn modelId="{ADE66268-755F-0A4F-BE88-1E29650798A5}" type="presOf" srcId="{88679AD6-7881-8C4D-9DF2-9EAC6D8322B8}" destId="{47D8BFEC-2456-8146-A023-B23887D9AD1E}" srcOrd="0" destOrd="1" presId="urn:microsoft.com/office/officeart/2005/8/layout/chevron2"/>
    <dgm:cxn modelId="{14459774-6422-9F4C-B6CC-BB484286C2DD}" srcId="{B3E7D360-EDC5-A147-8CBF-BD993044CB0B}" destId="{B3892235-7668-4B48-BF4E-02060A9EF0F7}" srcOrd="1" destOrd="0" parTransId="{E27F807A-4001-9847-A9B2-44EE812451C9}" sibTransId="{BCFF2C8E-E7CF-C74A-938E-F66DDD893AC2}"/>
    <dgm:cxn modelId="{1A388276-69C6-7E43-B137-E558488C363B}" srcId="{434974F9-4B48-C347-B315-E008326C5F4F}" destId="{ED2485B9-4B1C-824A-9623-4D9094EFB672}" srcOrd="0" destOrd="0" parTransId="{6C0BB768-CC3B-DE41-80C3-7125EA3252DB}" sibTransId="{F9EC0E72-8951-EF4D-BE64-3D2EF62FBA1A}"/>
    <dgm:cxn modelId="{B24B4359-FB9E-884C-9F6E-73E46266F191}" srcId="{ED2485B9-4B1C-824A-9623-4D9094EFB672}" destId="{E9B4263B-5D99-1D40-B13C-6D0A0B04EFA8}" srcOrd="0" destOrd="0" parTransId="{63306395-0174-734C-BC02-424CC0749CED}" sibTransId="{AA473695-A8DF-4F45-84CC-DAD8C825C3A3}"/>
    <dgm:cxn modelId="{7A8FE179-0EA1-864B-9068-39A80798594D}" type="presOf" srcId="{434974F9-4B48-C347-B315-E008326C5F4F}" destId="{88D79FF2-C1D3-4F43-A483-F2F77BCAA633}" srcOrd="0" destOrd="0" presId="urn:microsoft.com/office/officeart/2005/8/layout/chevron2"/>
    <dgm:cxn modelId="{CEB3CB85-6E0A-E94C-B4F8-16D52234D457}" srcId="{B3E7D360-EDC5-A147-8CBF-BD993044CB0B}" destId="{086135A5-DD2D-D349-AD41-423BF0FE5750}" srcOrd="0" destOrd="0" parTransId="{1D7E753D-231D-5A49-A461-91870870FF6A}" sibTransId="{140D1349-DFE5-3D41-9087-571FCED62FDC}"/>
    <dgm:cxn modelId="{79ED76A4-2057-FC46-B254-6F65AA61BE60}" type="presOf" srcId="{ED2485B9-4B1C-824A-9623-4D9094EFB672}" destId="{3E28A777-77A9-B945-B2B4-DF9DA5B64A9D}" srcOrd="0" destOrd="0" presId="urn:microsoft.com/office/officeart/2005/8/layout/chevron2"/>
    <dgm:cxn modelId="{AF2468AC-D7E3-6249-8018-247F3B617F7F}" srcId="{434974F9-4B48-C347-B315-E008326C5F4F}" destId="{B3E7D360-EDC5-A147-8CBF-BD993044CB0B}" srcOrd="1" destOrd="0" parTransId="{EDCC89A9-8602-EC48-B4A8-57F23C24DB9A}" sibTransId="{77ABEB3D-3507-574C-BBD0-B1C46213A3F1}"/>
    <dgm:cxn modelId="{575664B0-3E45-2645-9FE5-474F667D4394}" type="presOf" srcId="{086135A5-DD2D-D349-AD41-423BF0FE5750}" destId="{CFF1BE03-863D-0647-862B-4C29A18D1074}" srcOrd="0" destOrd="0" presId="urn:microsoft.com/office/officeart/2005/8/layout/chevron2"/>
    <dgm:cxn modelId="{652B4AB8-6B26-0840-85AC-AEA25D39D1A6}" srcId="{ED2485B9-4B1C-824A-9623-4D9094EFB672}" destId="{F0891C55-AF3A-EC46-8935-2028BCBA8E3F}" srcOrd="2" destOrd="0" parTransId="{16CE1055-6A70-CC49-8EBE-2B240D1D92A3}" sibTransId="{AC956D94-54E5-4D41-9654-46455C030422}"/>
    <dgm:cxn modelId="{D47A2BBC-886B-4649-9156-9517D84C9592}" srcId="{ED2485B9-4B1C-824A-9623-4D9094EFB672}" destId="{88679AD6-7881-8C4D-9DF2-9EAC6D8322B8}" srcOrd="1" destOrd="0" parTransId="{E71336E0-5BFE-7943-BBE4-F7F98998B945}" sibTransId="{7DB39841-7140-B246-B3D2-F5181A2A42E3}"/>
    <dgm:cxn modelId="{12EFF8EA-3B84-6549-9828-6F1D91517560}" type="presOf" srcId="{E9B4263B-5D99-1D40-B13C-6D0A0B04EFA8}" destId="{47D8BFEC-2456-8146-A023-B23887D9AD1E}" srcOrd="0" destOrd="0" presId="urn:microsoft.com/office/officeart/2005/8/layout/chevron2"/>
    <dgm:cxn modelId="{2981E5EE-48C4-5743-8A3E-4CAB0A624D79}" type="presOf" srcId="{B3892235-7668-4B48-BF4E-02060A9EF0F7}" destId="{CFF1BE03-863D-0647-862B-4C29A18D1074}" srcOrd="0" destOrd="1" presId="urn:microsoft.com/office/officeart/2005/8/layout/chevron2"/>
    <dgm:cxn modelId="{947AADC9-AD79-9347-AFB2-A6D11323CD6D}" type="presParOf" srcId="{88D79FF2-C1D3-4F43-A483-F2F77BCAA633}" destId="{69168D93-0746-194A-96F2-00D4FBD1069D}" srcOrd="0" destOrd="0" presId="urn:microsoft.com/office/officeart/2005/8/layout/chevron2"/>
    <dgm:cxn modelId="{C6E3175C-3838-8649-840B-440A46BD1020}" type="presParOf" srcId="{69168D93-0746-194A-96F2-00D4FBD1069D}" destId="{3E28A777-77A9-B945-B2B4-DF9DA5B64A9D}" srcOrd="0" destOrd="0" presId="urn:microsoft.com/office/officeart/2005/8/layout/chevron2"/>
    <dgm:cxn modelId="{34752683-0D5C-8B44-A80A-824081EE1F97}" type="presParOf" srcId="{69168D93-0746-194A-96F2-00D4FBD1069D}" destId="{47D8BFEC-2456-8146-A023-B23887D9AD1E}" srcOrd="1" destOrd="0" presId="urn:microsoft.com/office/officeart/2005/8/layout/chevron2"/>
    <dgm:cxn modelId="{F3DDCFEA-9E9A-D041-BAE6-D44EEB1F2D1A}" type="presParOf" srcId="{88D79FF2-C1D3-4F43-A483-F2F77BCAA633}" destId="{CF513AF5-91BB-334E-B82D-078C61AAD88A}" srcOrd="1" destOrd="0" presId="urn:microsoft.com/office/officeart/2005/8/layout/chevron2"/>
    <dgm:cxn modelId="{A138DE97-77D2-464A-B988-EF3CB3DDCF67}" type="presParOf" srcId="{88D79FF2-C1D3-4F43-A483-F2F77BCAA633}" destId="{409E9306-6914-B248-9ED5-72D499E5748C}" srcOrd="2" destOrd="0" presId="urn:microsoft.com/office/officeart/2005/8/layout/chevron2"/>
    <dgm:cxn modelId="{629F3F5D-E37F-C649-A0AB-B258607CC44B}" type="presParOf" srcId="{409E9306-6914-B248-9ED5-72D499E5748C}" destId="{36074B48-295F-7149-B94F-76F20463F105}" srcOrd="0" destOrd="0" presId="urn:microsoft.com/office/officeart/2005/8/layout/chevron2"/>
    <dgm:cxn modelId="{581A239D-2812-5C49-88A0-7FB7989C7492}" type="presParOf" srcId="{409E9306-6914-B248-9ED5-72D499E5748C}" destId="{CFF1BE03-863D-0647-862B-4C29A18D1074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4498E2-84D6-4401-8FE1-C8E8CB0B2B6E}">
      <dsp:nvSpPr>
        <dsp:cNvPr id="0" name=""/>
        <dsp:cNvSpPr/>
      </dsp:nvSpPr>
      <dsp:spPr>
        <a:xfrm>
          <a:off x="58473" y="301981"/>
          <a:ext cx="1495248" cy="1495248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9DC51BF-4E1B-4CDC-AD51-E96B4E772D6E}">
      <dsp:nvSpPr>
        <dsp:cNvPr id="0" name=""/>
        <dsp:cNvSpPr/>
      </dsp:nvSpPr>
      <dsp:spPr>
        <a:xfrm>
          <a:off x="372475" y="615983"/>
          <a:ext cx="867244" cy="86724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36B5BE-28D0-4C27-BD6B-539F54842EF9}">
      <dsp:nvSpPr>
        <dsp:cNvPr id="0" name=""/>
        <dsp:cNvSpPr/>
      </dsp:nvSpPr>
      <dsp:spPr>
        <a:xfrm>
          <a:off x="1874132" y="301981"/>
          <a:ext cx="3524514" cy="14952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This foundational course provides relevant computational methods and required fundamentals in scientific computing to problem solving in engineering, computer science, and related STEM disciplines.</a:t>
          </a:r>
        </a:p>
      </dsp:txBody>
      <dsp:txXfrm>
        <a:off x="1874132" y="301981"/>
        <a:ext cx="3524514" cy="1495248"/>
      </dsp:txXfrm>
    </dsp:sp>
    <dsp:sp modelId="{FD795304-0020-46C3-B9D4-2D7F0BE36251}">
      <dsp:nvSpPr>
        <dsp:cNvPr id="0" name=""/>
        <dsp:cNvSpPr/>
      </dsp:nvSpPr>
      <dsp:spPr>
        <a:xfrm>
          <a:off x="6012766" y="301981"/>
          <a:ext cx="1495248" cy="1495248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2DEC932-D69D-4F82-8E7C-77514E94BC18}">
      <dsp:nvSpPr>
        <dsp:cNvPr id="0" name=""/>
        <dsp:cNvSpPr/>
      </dsp:nvSpPr>
      <dsp:spPr>
        <a:xfrm>
          <a:off x="6326769" y="615983"/>
          <a:ext cx="867244" cy="86724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BDFD8A0-6EED-4250-B852-0C3FA1060809}">
      <dsp:nvSpPr>
        <dsp:cNvPr id="0" name=""/>
        <dsp:cNvSpPr/>
      </dsp:nvSpPr>
      <dsp:spPr>
        <a:xfrm>
          <a:off x="7828425" y="301981"/>
          <a:ext cx="3524514" cy="14952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The course is designed with the thinking process for solving problems as the critical step before coding.</a:t>
          </a:r>
        </a:p>
      </dsp:txBody>
      <dsp:txXfrm>
        <a:off x="7828425" y="301981"/>
        <a:ext cx="3524514" cy="1495248"/>
      </dsp:txXfrm>
    </dsp:sp>
    <dsp:sp modelId="{870FC6B2-4146-446F-95C8-311C6AE00212}">
      <dsp:nvSpPr>
        <dsp:cNvPr id="0" name=""/>
        <dsp:cNvSpPr/>
      </dsp:nvSpPr>
      <dsp:spPr>
        <a:xfrm>
          <a:off x="58473" y="2533444"/>
          <a:ext cx="1495248" cy="1495248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554060-2783-4595-93E3-3D6F3A5D9696}">
      <dsp:nvSpPr>
        <dsp:cNvPr id="0" name=""/>
        <dsp:cNvSpPr/>
      </dsp:nvSpPr>
      <dsp:spPr>
        <a:xfrm>
          <a:off x="372475" y="2847446"/>
          <a:ext cx="867244" cy="86724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2B0ECC-14E3-4F80-9A33-7F8A98BD17A9}">
      <dsp:nvSpPr>
        <dsp:cNvPr id="0" name=""/>
        <dsp:cNvSpPr/>
      </dsp:nvSpPr>
      <dsp:spPr>
        <a:xfrm>
          <a:off x="1874132" y="2533444"/>
          <a:ext cx="3524514" cy="14952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Students will practice problem solving techniques, develop pseudocode, apply the computing model with hand calculations to finally implement software that will provide the foundation for future success in a STEM curriculum.</a:t>
          </a:r>
        </a:p>
      </dsp:txBody>
      <dsp:txXfrm>
        <a:off x="1874132" y="2533444"/>
        <a:ext cx="3524514" cy="1495248"/>
      </dsp:txXfrm>
    </dsp:sp>
    <dsp:sp modelId="{AC6176AC-1D84-4360-A0F5-CB50463C24A1}">
      <dsp:nvSpPr>
        <dsp:cNvPr id="0" name=""/>
        <dsp:cNvSpPr/>
      </dsp:nvSpPr>
      <dsp:spPr>
        <a:xfrm>
          <a:off x="6012766" y="2533444"/>
          <a:ext cx="1495248" cy="1495248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525EAB0-4C38-4D3C-814D-3EF2C1A05431}">
      <dsp:nvSpPr>
        <dsp:cNvPr id="0" name=""/>
        <dsp:cNvSpPr/>
      </dsp:nvSpPr>
      <dsp:spPr>
        <a:xfrm>
          <a:off x="6326769" y="2847446"/>
          <a:ext cx="867244" cy="86724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E13D20A-309F-4397-9010-D13FC0765B67}">
      <dsp:nvSpPr>
        <dsp:cNvPr id="0" name=""/>
        <dsp:cNvSpPr/>
      </dsp:nvSpPr>
      <dsp:spPr>
        <a:xfrm>
          <a:off x="7828425" y="2533444"/>
          <a:ext cx="3524514" cy="14952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Students will produce working code that uses decisions and iterations as an important part of this course. </a:t>
          </a:r>
        </a:p>
      </dsp:txBody>
      <dsp:txXfrm>
        <a:off x="7828425" y="2533444"/>
        <a:ext cx="3524514" cy="149524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28A777-77A9-B945-B2B4-DF9DA5B64A9D}">
      <dsp:nvSpPr>
        <dsp:cNvPr id="0" name=""/>
        <dsp:cNvSpPr/>
      </dsp:nvSpPr>
      <dsp:spPr>
        <a:xfrm rot="5400000">
          <a:off x="-222023" y="222576"/>
          <a:ext cx="1480157" cy="103611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Create an account</a:t>
          </a:r>
        </a:p>
      </dsp:txBody>
      <dsp:txXfrm rot="-5400000">
        <a:off x="1" y="518607"/>
        <a:ext cx="1036110" cy="444047"/>
      </dsp:txXfrm>
    </dsp:sp>
    <dsp:sp modelId="{47D8BFEC-2456-8146-A023-B23887D9AD1E}">
      <dsp:nvSpPr>
        <dsp:cNvPr id="0" name=""/>
        <dsp:cNvSpPr/>
      </dsp:nvSpPr>
      <dsp:spPr>
        <a:xfrm rot="5400000">
          <a:off x="2909197" y="-1872533"/>
          <a:ext cx="962102" cy="470827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Visit </a:t>
          </a:r>
          <a:r>
            <a:rPr lang="en-US" sz="1800" kern="1200" dirty="0">
              <a:hlinkClick xmlns:r="http://schemas.openxmlformats.org/officeDocument/2006/relationships" r:id="rId1"/>
            </a:rPr>
            <a:t>www.mathworks.com</a:t>
          </a:r>
          <a:r>
            <a:rPr lang="en-US" sz="1800" kern="1200" dirty="0"/>
            <a:t> 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Click the sign-in button on the top right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Click “Create Account”</a:t>
          </a:r>
        </a:p>
      </dsp:txBody>
      <dsp:txXfrm rot="-5400000">
        <a:off x="1036110" y="47520"/>
        <a:ext cx="4661310" cy="868170"/>
      </dsp:txXfrm>
    </dsp:sp>
    <dsp:sp modelId="{36074B48-295F-7149-B94F-76F20463F105}">
      <dsp:nvSpPr>
        <dsp:cNvPr id="0" name=""/>
        <dsp:cNvSpPr/>
      </dsp:nvSpPr>
      <dsp:spPr>
        <a:xfrm rot="5400000">
          <a:off x="-222023" y="1405076"/>
          <a:ext cx="1480157" cy="103611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Use your Florida Poly email</a:t>
          </a:r>
        </a:p>
      </dsp:txBody>
      <dsp:txXfrm rot="-5400000">
        <a:off x="1" y="1701107"/>
        <a:ext cx="1036110" cy="444047"/>
      </dsp:txXfrm>
    </dsp:sp>
    <dsp:sp modelId="{CFF1BE03-863D-0647-862B-4C29A18D1074}">
      <dsp:nvSpPr>
        <dsp:cNvPr id="0" name=""/>
        <dsp:cNvSpPr/>
      </dsp:nvSpPr>
      <dsp:spPr>
        <a:xfrm rot="5400000">
          <a:off x="2909197" y="-690033"/>
          <a:ext cx="962102" cy="470827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Use your Florida Poly email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Create a good strong password</a:t>
          </a:r>
        </a:p>
      </dsp:txBody>
      <dsp:txXfrm rot="-5400000">
        <a:off x="1036110" y="1230020"/>
        <a:ext cx="4661310" cy="86817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27D9CCB-A394-9094-1163-6AF509BCAF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1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7F73208-5445-9722-6967-B6F3ECE2096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179484" y="1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F3E7F0-05F7-6E45-89F5-8B04C66A3E5C}" type="datetimeFigureOut">
              <a:rPr lang="en-US" smtClean="0"/>
              <a:t>8/20/2024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075FEA-F7E5-E4E6-04DA-B904F6B50BD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096191-319E-ABE2-0BB1-D9493DFE019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2A0BEE-C910-8548-9E0C-34483F4248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014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1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1C7543-1EB3-C04A-99C2-8887893B162A}" type="datetimeFigureOut">
              <a:rPr lang="en-US" smtClean="0"/>
              <a:t>8/20/2024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C0B692-A783-7241-A1B2-D2068B46D8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1786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C0B692-A783-7241-A1B2-D2068B46D80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1938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can polish the code as much as you want, the next slide will explain the details.</a:t>
            </a:r>
          </a:p>
          <a:p>
            <a:endParaRPr lang="en-US" dirty="0"/>
          </a:p>
          <a:p>
            <a:r>
              <a:rPr lang="en-US" dirty="0"/>
              <a:t>The live script is the newest was </a:t>
            </a:r>
            <a:r>
              <a:rPr lang="en-US" b="0" i="0" dirty="0">
                <a:solidFill>
                  <a:srgbClr val="202122"/>
                </a:solidFill>
                <a:effectLst/>
                <a:highlight>
                  <a:srgbClr val="F8F9FA"/>
                </a:highlight>
                <a:latin typeface="Arial" panose="020B0604020202020204" pitchFamily="34" charset="0"/>
              </a:rPr>
              <a:t>Released in 2016 and add interactive documents that combine text, code, and output.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D2D350-243F-4AD4-99B8-F2BB4966E3D9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7268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C0B692-A783-7241-A1B2-D2068B46D80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990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Please emphasize the lectures are NOT to be posted by the students to any world-wide websites, online forums, or discussion boards.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C0B692-A783-7241-A1B2-D2068B46D80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3085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Please state the grading scale is set and will not change. The grades will NOT be curved, and you must follow the common core grading scheme.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C0B692-A783-7241-A1B2-D2068B46D80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5686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Please state the grading scale is set and will not change. The grades will NOT be curved, and you must follow the common core grading scheme.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C0B692-A783-7241-A1B2-D2068B46D80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6116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Please emphasize the importance of academic integrity and how it will NOT be tolerated.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C0B692-A783-7241-A1B2-D2068B46D80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0970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Feel free to add your own personal experiences using MATLAB.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C0B692-A783-7241-A1B2-D2068B46D80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3266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Please ensure all students can successfully create an account and log in accordingly.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C0B692-A783-7241-A1B2-D2068B46D80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6883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D2D350-243F-4AD4-99B8-F2BB4966E3D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9803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34AAA-BD95-4BEC-E532-F4E19F4A7F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7AC6731-BF9F-165B-2CFE-D49577836B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6DA60E-0882-F681-B26E-B669DBAFA2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8658D-7BD5-9248-A5DA-D63B39C67671}" type="datetimeFigureOut">
              <a:rPr lang="en-US" smtClean="0"/>
              <a:t>8/20/2024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6C211F-A1FF-D02B-DC42-A9D44E2602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B2AF8B-66CF-6FAA-A71E-BABC68CAF0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F73BB-E66F-7D44-B565-115F15DD1C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6214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86F2C-2566-EC52-D858-9AD0BDDD79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15DB37-27CF-FFB5-7106-96F5B9639C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AA512D-8C97-49AB-B6E9-F6662A0DB3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8658D-7BD5-9248-A5DA-D63B39C67671}" type="datetimeFigureOut">
              <a:rPr lang="en-US" smtClean="0"/>
              <a:t>8/20/2024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D41074-DE21-1C91-48AC-E82863BD10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B57F53-74E2-BD7E-F0F9-8BC7DA42D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F73BB-E66F-7D44-B565-115F15DD1C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8171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7ACAE5A-CE08-B4BD-24C9-DD868425445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FC476C-9497-812F-E05F-6983A4A9C4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5FB70F-D893-A96F-68A9-17AA2C7899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8658D-7BD5-9248-A5DA-D63B39C67671}" type="datetimeFigureOut">
              <a:rPr lang="en-US" smtClean="0"/>
              <a:t>8/20/2024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0F2656-7047-E75B-50C7-B0FAF94544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0C67C9-703A-F37A-DEAE-0C942A9CB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F73BB-E66F-7D44-B565-115F15DD1C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8581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50B7E-4207-F3F3-2DCA-D6504B47B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30F10A-8ADB-7F67-BC66-3E62BA4DA2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3B9050-4B5F-F691-AD54-A6444CE523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8658D-7BD5-9248-A5DA-D63B39C67671}" type="datetimeFigureOut">
              <a:rPr lang="en-US" smtClean="0"/>
              <a:t>8/20/2024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5259A0-AC2D-7898-0E17-B455CA1588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ACDC8C-C785-2399-41AD-383B207C1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F73BB-E66F-7D44-B565-115F15DD1C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2273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DC82B8-046F-5DF9-A2CD-BAE172E67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9B10FD-C5FB-2490-D5D8-247B2F9B68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419633-2A7B-50BC-7C68-4F522232EA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8658D-7BD5-9248-A5DA-D63B39C67671}" type="datetimeFigureOut">
              <a:rPr lang="en-US" smtClean="0"/>
              <a:t>8/20/2024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15860D-C672-F0C3-19C7-CF1DDC5AD7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ABC515-A547-E379-48A9-A66E60EA7C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F73BB-E66F-7D44-B565-115F15DD1C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100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CD729-4A6F-8910-C05A-4ED746C38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CDAA7F-1C37-231B-3FB1-D2974FCE06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CFBE0E-AF77-3DB1-B9C6-E9AD31BB6D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BBC9A2-96C5-E338-CA61-4267206CBA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8658D-7BD5-9248-A5DA-D63B39C67671}" type="datetimeFigureOut">
              <a:rPr lang="en-US" smtClean="0"/>
              <a:t>8/20/2024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03CF17-DC97-2D2C-3B05-68C30A107D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412C67-3FC6-1CAA-D550-C56158D216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F73BB-E66F-7D44-B565-115F15DD1C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8014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BEF30-EFAE-4401-6B75-4248E4DB1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5E486C-095C-A7B8-78E9-10069FDB0D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C5D2C8-94A4-B745-69C9-5DD740C1C3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AC2E82C-EAE2-B296-9796-4182B2C96A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26CA8D-EB77-3397-D53C-4C4C56DF5F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0444A05-B05B-3CB1-D742-75B946D584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8658D-7BD5-9248-A5DA-D63B39C67671}" type="datetimeFigureOut">
              <a:rPr lang="en-US" smtClean="0"/>
              <a:t>8/20/2024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2A8780-8F1E-CD51-0912-C84A219A8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1EEC84C-276D-F5CD-CBA3-2248CF58E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F73BB-E66F-7D44-B565-115F15DD1C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0435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266B4-A90E-CDD4-53A5-36EE69895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C486C89-8347-3958-95E0-E6D50393A3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8658D-7BD5-9248-A5DA-D63B39C67671}" type="datetimeFigureOut">
              <a:rPr lang="en-US" smtClean="0"/>
              <a:t>8/20/2024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060938B-D0AB-F7A5-68B5-47F3367B3C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27194B-CC4A-317C-78E5-236A3488C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F73BB-E66F-7D44-B565-115F15DD1C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328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39B591C-EF10-439A-CCAC-BEBBCE3BE6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8658D-7BD5-9248-A5DA-D63B39C67671}" type="datetimeFigureOut">
              <a:rPr lang="en-US" smtClean="0"/>
              <a:t>8/20/2024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8FD623-714B-9026-00E4-A21CDC5983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A571B6-E682-EE1D-5CB6-43AC51F196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F73BB-E66F-7D44-B565-115F15DD1C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1961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C88699-0E01-F1C9-0EAC-60250CF4A7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D35C46-1B74-A7C0-2C65-C2DD1BA7A4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6A8D12-9F3B-39F6-F4AA-901A38C474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9C9EC4-14EC-09C2-94F2-6991938AE4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8658D-7BD5-9248-A5DA-D63B39C67671}" type="datetimeFigureOut">
              <a:rPr lang="en-US" smtClean="0"/>
              <a:t>8/20/2024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F2B39E-4ED2-CA80-70DC-5C9830DDF9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AF58DF-B3CB-A21B-72A7-0E38D9CFD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F73BB-E66F-7D44-B565-115F15DD1C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1557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DB4723-39A7-C73C-F7B8-09C71073F5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924D11B-3E26-447C-57F6-680F41B965C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89449E-905E-2B80-6C9C-2008D3028E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A0BE1C-8DB6-5750-1F5E-6A334EE4A6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8658D-7BD5-9248-A5DA-D63B39C67671}" type="datetimeFigureOut">
              <a:rPr lang="en-US" smtClean="0"/>
              <a:t>8/20/2024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5F9E35-4DFE-A4AA-246B-829900ECDC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F09EFC-DAA5-4158-7BD8-BEA6A63FD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F73BB-E66F-7D44-B565-115F15DD1C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3127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18E30E4-436B-B5D4-3F22-C2F99A3EF1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A5D504-3A35-F173-405A-698E59409F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2600D3-8034-A224-973B-444F01EC29E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58658D-7BD5-9248-A5DA-D63B39C67671}" type="datetimeFigureOut">
              <a:rPr lang="en-US" smtClean="0"/>
              <a:t>8/20/2024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235A8C-4F3B-E1B4-04B7-3FBEBA6C51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4E146C-325D-0D3A-FA95-DF33AE3C23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4F73BB-E66F-7D44-B565-115F15DD1C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7005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10" Type="http://schemas.openxmlformats.org/officeDocument/2006/relationships/image" Target="../media/image40.png"/><Relationship Id="rId4" Type="http://schemas.openxmlformats.org/officeDocument/2006/relationships/diagramLayout" Target="../diagrams/layout2.xml"/><Relationship Id="rId9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floridapoly.edu/i-am-a/current-student.php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mathworks.com/help/matlab/ref/fprintf.html?searchHighlight=fprintf&amp;s_tid=srchtitle_support_results_1_fprintf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53A61C-9EA9-6B5C-168E-36495669031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77C49E-495F-9BE5-982B-4EE28D8647C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03A91DEA-A578-1C25-E401-D5C2592620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A logo with white text&#10;&#10;Description automatically generated">
            <a:extLst>
              <a:ext uri="{FF2B5EF4-FFF2-40B4-BE49-F238E27FC236}">
                <a16:creationId xmlns:a16="http://schemas.microsoft.com/office/drawing/2014/main" id="{48783612-A086-6017-2B13-66153B4401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9353" y="4429919"/>
            <a:ext cx="2867668" cy="2288985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93452721-1B9C-1926-3EA2-A6B2C7439AB2}"/>
              </a:ext>
            </a:extLst>
          </p:cNvPr>
          <p:cNvSpPr txBox="1">
            <a:spLocks/>
          </p:cNvSpPr>
          <p:nvPr/>
        </p:nvSpPr>
        <p:spPr>
          <a:xfrm>
            <a:off x="264979" y="642144"/>
            <a:ext cx="7891955" cy="573563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lang="en-US" sz="7200" b="1" dirty="0"/>
              <a:t>IDS 1721 </a:t>
            </a:r>
          </a:p>
          <a:p>
            <a:pPr algn="l">
              <a:defRPr/>
            </a:pPr>
            <a:r>
              <a:rPr lang="en-US" sz="7200" b="1" dirty="0"/>
              <a:t>Computing and Problem Solving for STEM</a:t>
            </a:r>
            <a:br>
              <a:rPr lang="en-US" sz="7200" b="1" dirty="0"/>
            </a:br>
            <a:r>
              <a:rPr lang="en-US" sz="6500" b="1" dirty="0">
                <a:solidFill>
                  <a:srgbClr val="7030A0"/>
                </a:solidFill>
              </a:rPr>
              <a:t>Chapter 01</a:t>
            </a:r>
          </a:p>
          <a:p>
            <a:pPr algn="l">
              <a:defRPr/>
            </a:pPr>
            <a:r>
              <a:rPr lang="en-US" sz="6500" b="1" dirty="0">
                <a:solidFill>
                  <a:srgbClr val="7030A0"/>
                </a:solidFill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8620016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40CDFCC-E13B-7867-6F04-2CC89D1BEC3B}"/>
              </a:ext>
            </a:extLst>
          </p:cNvPr>
          <p:cNvCxnSpPr/>
          <p:nvPr/>
        </p:nvCxnSpPr>
        <p:spPr>
          <a:xfrm>
            <a:off x="0" y="675861"/>
            <a:ext cx="12192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630A75D-20EE-BECA-6B7A-7896AC037A2D}"/>
              </a:ext>
            </a:extLst>
          </p:cNvPr>
          <p:cNvCxnSpPr/>
          <p:nvPr/>
        </p:nvCxnSpPr>
        <p:spPr>
          <a:xfrm>
            <a:off x="0" y="592458"/>
            <a:ext cx="12192000" cy="0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EEE68B7-C53E-CCC7-4D3B-55A7E1EE6D72}"/>
              </a:ext>
            </a:extLst>
          </p:cNvPr>
          <p:cNvSpPr txBox="1"/>
          <p:nvPr/>
        </p:nvSpPr>
        <p:spPr>
          <a:xfrm>
            <a:off x="-1" y="0"/>
            <a:ext cx="759575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Introduction, </a:t>
            </a:r>
            <a:r>
              <a:rPr lang="en-US" sz="2400" dirty="0">
                <a:solidFill>
                  <a:srgbClr val="C00000"/>
                </a:solidFill>
              </a:rPr>
              <a:t>Course Syllabus</a:t>
            </a:r>
            <a:r>
              <a:rPr lang="en-US" sz="2400" dirty="0"/>
              <a:t>, and Coding Software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551923-99CD-631E-BA05-62CFD9EAAE8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56196" y="1029291"/>
            <a:ext cx="11479607" cy="2000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7860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40CDFCC-E13B-7867-6F04-2CC89D1BEC3B}"/>
              </a:ext>
            </a:extLst>
          </p:cNvPr>
          <p:cNvCxnSpPr/>
          <p:nvPr/>
        </p:nvCxnSpPr>
        <p:spPr>
          <a:xfrm>
            <a:off x="0" y="675861"/>
            <a:ext cx="12192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630A75D-20EE-BECA-6B7A-7896AC037A2D}"/>
              </a:ext>
            </a:extLst>
          </p:cNvPr>
          <p:cNvCxnSpPr/>
          <p:nvPr/>
        </p:nvCxnSpPr>
        <p:spPr>
          <a:xfrm>
            <a:off x="0" y="592458"/>
            <a:ext cx="12192000" cy="0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EEE68B7-C53E-CCC7-4D3B-55A7E1EE6D72}"/>
              </a:ext>
            </a:extLst>
          </p:cNvPr>
          <p:cNvSpPr txBox="1"/>
          <p:nvPr/>
        </p:nvSpPr>
        <p:spPr>
          <a:xfrm>
            <a:off x="-1" y="0"/>
            <a:ext cx="759575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Introduction, </a:t>
            </a:r>
            <a:r>
              <a:rPr lang="en-US" sz="2400" dirty="0">
                <a:solidFill>
                  <a:srgbClr val="C00000"/>
                </a:solidFill>
              </a:rPr>
              <a:t>Course Syllabus</a:t>
            </a:r>
            <a:r>
              <a:rPr lang="en-US" sz="2400" dirty="0"/>
              <a:t>, and Coding Software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551923-99CD-631E-BA05-62CFD9EAAE8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56196" y="1029291"/>
            <a:ext cx="11479607" cy="2000234"/>
          </a:xfrm>
          <a:prstGeom prst="rect">
            <a:avLst/>
          </a:prstGeom>
        </p:spPr>
      </p:pic>
      <p:pic>
        <p:nvPicPr>
          <p:cNvPr id="5" name="Picture 4" descr="A table with text and a list of activities&#10;&#10;Description automatically generated">
            <a:extLst>
              <a:ext uri="{FF2B5EF4-FFF2-40B4-BE49-F238E27FC236}">
                <a16:creationId xmlns:a16="http://schemas.microsoft.com/office/drawing/2014/main" id="{AB66CEDB-0588-9AD5-A6AB-E8E466F88B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1908" y="3382954"/>
            <a:ext cx="8768184" cy="3183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0476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ED87B34-40ED-71C1-A63F-C121C5D4029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16873" y="2426328"/>
            <a:ext cx="11758254" cy="2688444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40CDFCC-E13B-7867-6F04-2CC89D1BEC3B}"/>
              </a:ext>
            </a:extLst>
          </p:cNvPr>
          <p:cNvCxnSpPr/>
          <p:nvPr/>
        </p:nvCxnSpPr>
        <p:spPr>
          <a:xfrm>
            <a:off x="0" y="675861"/>
            <a:ext cx="12192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630A75D-20EE-BECA-6B7A-7896AC037A2D}"/>
              </a:ext>
            </a:extLst>
          </p:cNvPr>
          <p:cNvCxnSpPr/>
          <p:nvPr/>
        </p:nvCxnSpPr>
        <p:spPr>
          <a:xfrm>
            <a:off x="0" y="592458"/>
            <a:ext cx="12192000" cy="0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EEE68B7-C53E-CCC7-4D3B-55A7E1EE6D72}"/>
              </a:ext>
            </a:extLst>
          </p:cNvPr>
          <p:cNvSpPr txBox="1"/>
          <p:nvPr/>
        </p:nvSpPr>
        <p:spPr>
          <a:xfrm>
            <a:off x="-1" y="0"/>
            <a:ext cx="759575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Introduction, </a:t>
            </a:r>
            <a:r>
              <a:rPr lang="en-US" sz="2400" dirty="0">
                <a:solidFill>
                  <a:srgbClr val="C00000"/>
                </a:solidFill>
              </a:rPr>
              <a:t>Course Syllabus</a:t>
            </a:r>
            <a:r>
              <a:rPr lang="en-US" sz="2400" dirty="0"/>
              <a:t>, and Coding Software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C2F7CDE-FC76-5A53-B7FB-027633B5E1A7}"/>
              </a:ext>
            </a:extLst>
          </p:cNvPr>
          <p:cNvSpPr/>
          <p:nvPr/>
        </p:nvSpPr>
        <p:spPr>
          <a:xfrm>
            <a:off x="376919" y="5995555"/>
            <a:ext cx="7800726" cy="8085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phic 4" descr="Scribble with solid fill">
            <a:extLst>
              <a:ext uri="{FF2B5EF4-FFF2-40B4-BE49-F238E27FC236}">
                <a16:creationId xmlns:a16="http://schemas.microsoft.com/office/drawing/2014/main" id="{9EF29194-62E8-BABC-DADB-1C14FD25F5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3599" y="4994363"/>
            <a:ext cx="1405467" cy="1405467"/>
          </a:xfrm>
          <a:prstGeom prst="rect">
            <a:avLst/>
          </a:prstGeom>
        </p:spPr>
      </p:pic>
      <p:pic>
        <p:nvPicPr>
          <p:cNvPr id="10" name="Graphic 9" descr="Programmer female with solid fill">
            <a:extLst>
              <a:ext uri="{FF2B5EF4-FFF2-40B4-BE49-F238E27FC236}">
                <a16:creationId xmlns:a16="http://schemas.microsoft.com/office/drawing/2014/main" id="{0B299875-FA46-90B2-D0CA-3E75AA5CB5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770533" y="903591"/>
            <a:ext cx="1439334" cy="1439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2565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40CDFCC-E13B-7867-6F04-2CC89D1BEC3B}"/>
              </a:ext>
            </a:extLst>
          </p:cNvPr>
          <p:cNvCxnSpPr/>
          <p:nvPr/>
        </p:nvCxnSpPr>
        <p:spPr>
          <a:xfrm>
            <a:off x="0" y="675861"/>
            <a:ext cx="12192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630A75D-20EE-BECA-6B7A-7896AC037A2D}"/>
              </a:ext>
            </a:extLst>
          </p:cNvPr>
          <p:cNvCxnSpPr/>
          <p:nvPr/>
        </p:nvCxnSpPr>
        <p:spPr>
          <a:xfrm>
            <a:off x="0" y="592458"/>
            <a:ext cx="12192000" cy="0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53004EBD-FAF5-C9BA-E076-47AD00750859}"/>
              </a:ext>
            </a:extLst>
          </p:cNvPr>
          <p:cNvSpPr txBox="1"/>
          <p:nvPr/>
        </p:nvSpPr>
        <p:spPr>
          <a:xfrm>
            <a:off x="3865419" y="3812259"/>
            <a:ext cx="7699664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More on Academic Integrity: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Please try your best to NOT look or find solutions online.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Do not ask any chatbots for answers – most of the time they won’t get it exactly right!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Ask me for help, not chatbots or google!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426C842-3BD5-C351-AF9D-AC94FB5AD70B}"/>
              </a:ext>
            </a:extLst>
          </p:cNvPr>
          <p:cNvSpPr txBox="1"/>
          <p:nvPr/>
        </p:nvSpPr>
        <p:spPr>
          <a:xfrm>
            <a:off x="-1" y="0"/>
            <a:ext cx="759575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Introduction, </a:t>
            </a:r>
            <a:r>
              <a:rPr lang="en-US" sz="2400" dirty="0">
                <a:solidFill>
                  <a:srgbClr val="C00000"/>
                </a:solidFill>
              </a:rPr>
              <a:t>Course Syllabus</a:t>
            </a:r>
            <a:r>
              <a:rPr lang="en-US" sz="2400" dirty="0"/>
              <a:t>, and Coding Software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8A1241-B4C5-3D53-10A7-10EFBD4C92C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78350" y="781714"/>
            <a:ext cx="10235299" cy="2647286"/>
          </a:xfrm>
          <a:prstGeom prst="rect">
            <a:avLst/>
          </a:prstGeom>
        </p:spPr>
      </p:pic>
      <p:pic>
        <p:nvPicPr>
          <p:cNvPr id="6" name="Graphic 5" descr="Badge Cross with solid fill">
            <a:extLst>
              <a:ext uri="{FF2B5EF4-FFF2-40B4-BE49-F238E27FC236}">
                <a16:creationId xmlns:a16="http://schemas.microsoft.com/office/drawing/2014/main" id="{A378C584-C32E-BFC6-F5C7-49A3132CFD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8349" y="4155216"/>
            <a:ext cx="1730983" cy="1730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245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40CDFCC-E13B-7867-6F04-2CC89D1BEC3B}"/>
              </a:ext>
            </a:extLst>
          </p:cNvPr>
          <p:cNvCxnSpPr/>
          <p:nvPr/>
        </p:nvCxnSpPr>
        <p:spPr>
          <a:xfrm>
            <a:off x="0" y="675861"/>
            <a:ext cx="12192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630A75D-20EE-BECA-6B7A-7896AC037A2D}"/>
              </a:ext>
            </a:extLst>
          </p:cNvPr>
          <p:cNvCxnSpPr/>
          <p:nvPr/>
        </p:nvCxnSpPr>
        <p:spPr>
          <a:xfrm>
            <a:off x="0" y="592458"/>
            <a:ext cx="12192000" cy="0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6" name="Graphic 5" descr="Video camera with solid fill">
            <a:extLst>
              <a:ext uri="{FF2B5EF4-FFF2-40B4-BE49-F238E27FC236}">
                <a16:creationId xmlns:a16="http://schemas.microsoft.com/office/drawing/2014/main" id="{00F4EDD9-3B77-2C94-BE94-CBE3A8CE68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03222" y="4155073"/>
            <a:ext cx="914400" cy="9144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1696E2B-728B-0A45-250C-3825A40811B9}"/>
              </a:ext>
            </a:extLst>
          </p:cNvPr>
          <p:cNvSpPr txBox="1"/>
          <p:nvPr/>
        </p:nvSpPr>
        <p:spPr>
          <a:xfrm>
            <a:off x="-1" y="0"/>
            <a:ext cx="759575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Introduction, </a:t>
            </a:r>
            <a:r>
              <a:rPr lang="en-US" sz="2400" dirty="0">
                <a:solidFill>
                  <a:srgbClr val="C00000"/>
                </a:solidFill>
              </a:rPr>
              <a:t>Course Syllabus</a:t>
            </a:r>
            <a:r>
              <a:rPr lang="en-US" sz="2400" dirty="0"/>
              <a:t>, and Coding Software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17E20E-4D38-E159-7512-28CD35AD158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67704" y="809123"/>
            <a:ext cx="10856591" cy="307443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7FF69FA-7F0F-9D41-7606-A69FEFE80156}"/>
              </a:ext>
            </a:extLst>
          </p:cNvPr>
          <p:cNvSpPr/>
          <p:nvPr/>
        </p:nvSpPr>
        <p:spPr>
          <a:xfrm>
            <a:off x="1392381" y="5340991"/>
            <a:ext cx="8136082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Please make sure to read the rest of the syllabus regarding: Accommodations, Title IX, and other university policies</a:t>
            </a:r>
          </a:p>
        </p:txBody>
      </p:sp>
    </p:spTree>
    <p:extLst>
      <p:ext uri="{BB962C8B-B14F-4D97-AF65-F5344CB8AC3E}">
        <p14:creationId xmlns:p14="http://schemas.microsoft.com/office/powerpoint/2010/main" val="618238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40CDFCC-E13B-7867-6F04-2CC89D1BEC3B}"/>
              </a:ext>
            </a:extLst>
          </p:cNvPr>
          <p:cNvCxnSpPr/>
          <p:nvPr/>
        </p:nvCxnSpPr>
        <p:spPr>
          <a:xfrm>
            <a:off x="0" y="675861"/>
            <a:ext cx="12192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630A75D-20EE-BECA-6B7A-7896AC037A2D}"/>
              </a:ext>
            </a:extLst>
          </p:cNvPr>
          <p:cNvCxnSpPr/>
          <p:nvPr/>
        </p:nvCxnSpPr>
        <p:spPr>
          <a:xfrm>
            <a:off x="0" y="592458"/>
            <a:ext cx="12192000" cy="0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9C9B2C8E-1CAF-4A3A-AFDF-64AF2AE8D2A5}"/>
              </a:ext>
            </a:extLst>
          </p:cNvPr>
          <p:cNvSpPr/>
          <p:nvPr/>
        </p:nvSpPr>
        <p:spPr>
          <a:xfrm>
            <a:off x="-529032" y="857146"/>
            <a:ext cx="5740130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 this course, we will be using MATLAB for our coding needs.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6F1B30-3875-2BBA-7F28-06BE18AE0717}"/>
              </a:ext>
            </a:extLst>
          </p:cNvPr>
          <p:cNvSpPr txBox="1"/>
          <p:nvPr/>
        </p:nvSpPr>
        <p:spPr>
          <a:xfrm>
            <a:off x="-1" y="0"/>
            <a:ext cx="759575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Introduction, Course Syllabus, and </a:t>
            </a:r>
            <a:r>
              <a:rPr lang="en-US" sz="2400" dirty="0">
                <a:solidFill>
                  <a:srgbClr val="C00000"/>
                </a:solidFill>
              </a:rPr>
              <a:t>Coding Software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C3FF1916-C6B6-95FD-1B21-74E87F96C2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027" y="4633540"/>
            <a:ext cx="2573181" cy="1886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70FBE82-4B7A-B2A3-4C13-0738A5278353}"/>
              </a:ext>
            </a:extLst>
          </p:cNvPr>
          <p:cNvSpPr txBox="1"/>
          <p:nvPr/>
        </p:nvSpPr>
        <p:spPr>
          <a:xfrm>
            <a:off x="0" y="2206734"/>
            <a:ext cx="495132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MATLAB: </a:t>
            </a:r>
            <a:r>
              <a:rPr lang="en-US" b="1" dirty="0" err="1"/>
              <a:t>MAT</a:t>
            </a:r>
            <a:r>
              <a:rPr lang="en-US" dirty="0" err="1"/>
              <a:t>rix</a:t>
            </a:r>
            <a:r>
              <a:rPr lang="en-US" dirty="0"/>
              <a:t> </a:t>
            </a:r>
            <a:r>
              <a:rPr lang="en-US" b="1" dirty="0" err="1"/>
              <a:t>LAB</a:t>
            </a:r>
            <a:r>
              <a:rPr lang="en-US" dirty="0" err="1"/>
              <a:t>oratory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 is a proprietary multi-paradigm programming language and numeric computing environment.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Developed by in the late 1970’s by Cleve </a:t>
            </a:r>
            <a:r>
              <a:rPr lang="en-US" dirty="0" err="1"/>
              <a:t>Moler</a:t>
            </a:r>
            <a:r>
              <a:rPr lang="en-US" dirty="0"/>
              <a:t> (Computer Programmer/Mathematician)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Mid 80’s, he cofounded MathWorks to commercialized MATLAB . </a:t>
            </a:r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6297E917-B9B3-9DA2-9E58-0430829E98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3407" y="938997"/>
            <a:ext cx="6918317" cy="410775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43E99A0-5680-A901-2A88-C2CC5F423C1F}"/>
              </a:ext>
            </a:extLst>
          </p:cNvPr>
          <p:cNvSpPr txBox="1"/>
          <p:nvPr/>
        </p:nvSpPr>
        <p:spPr>
          <a:xfrm>
            <a:off x="3962400" y="5123691"/>
            <a:ext cx="809194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MATLAB is widely used in the industry and academia world-wide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MATLAB is used in a variety of STEM sectors (Aerospace/Defense, Biological, Chemical, Environmental/Climate, Financial, Automotive, Software engineering and others).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 is used by academics (professors, students, researchers, etc.) and by various others in government labs.</a:t>
            </a:r>
          </a:p>
        </p:txBody>
      </p:sp>
    </p:spTree>
    <p:extLst>
      <p:ext uri="{BB962C8B-B14F-4D97-AF65-F5344CB8AC3E}">
        <p14:creationId xmlns:p14="http://schemas.microsoft.com/office/powerpoint/2010/main" val="4000482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11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40CDFCC-E13B-7867-6F04-2CC89D1BEC3B}"/>
              </a:ext>
            </a:extLst>
          </p:cNvPr>
          <p:cNvCxnSpPr/>
          <p:nvPr/>
        </p:nvCxnSpPr>
        <p:spPr>
          <a:xfrm>
            <a:off x="0" y="675861"/>
            <a:ext cx="12192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630A75D-20EE-BECA-6B7A-7896AC037A2D}"/>
              </a:ext>
            </a:extLst>
          </p:cNvPr>
          <p:cNvCxnSpPr/>
          <p:nvPr/>
        </p:nvCxnSpPr>
        <p:spPr>
          <a:xfrm>
            <a:off x="0" y="592458"/>
            <a:ext cx="12192000" cy="0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9C9B2C8E-1CAF-4A3A-AFDF-64AF2AE8D2A5}"/>
              </a:ext>
            </a:extLst>
          </p:cNvPr>
          <p:cNvSpPr/>
          <p:nvPr/>
        </p:nvSpPr>
        <p:spPr>
          <a:xfrm>
            <a:off x="70735" y="834675"/>
            <a:ext cx="11619819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As a Florida Poly student, you have full access to MATLAB and its features.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6F1B30-3875-2BBA-7F28-06BE18AE0717}"/>
              </a:ext>
            </a:extLst>
          </p:cNvPr>
          <p:cNvSpPr txBox="1"/>
          <p:nvPr/>
        </p:nvSpPr>
        <p:spPr>
          <a:xfrm>
            <a:off x="-1" y="0"/>
            <a:ext cx="759575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Introduction, Course Syllabus, and </a:t>
            </a:r>
            <a:r>
              <a:rPr lang="en-US" sz="2400" dirty="0">
                <a:solidFill>
                  <a:srgbClr val="C00000"/>
                </a:solidFill>
              </a:rPr>
              <a:t>Coding Software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0FBE82-4B7A-B2A3-4C13-0738A5278353}"/>
              </a:ext>
            </a:extLst>
          </p:cNvPr>
          <p:cNvSpPr txBox="1"/>
          <p:nvPr/>
        </p:nvSpPr>
        <p:spPr>
          <a:xfrm>
            <a:off x="464027" y="1550313"/>
            <a:ext cx="106188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will be using an online version of MATLAB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on-line version can do everything we need to be successful and meet our course objectives.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00FE8D-3470-2A12-521D-5060EA12FC8A}"/>
              </a:ext>
            </a:extLst>
          </p:cNvPr>
          <p:cNvSpPr txBox="1"/>
          <p:nvPr/>
        </p:nvSpPr>
        <p:spPr>
          <a:xfrm>
            <a:off x="464027" y="2656442"/>
            <a:ext cx="106188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You may of course download, install, and use the desktop version if you would like.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However, please note, that we will be using the online version in class.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Thus, using the on-line version will ensure consistency for every student.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0575280-0BCA-830A-F41E-B0D830C4BE2F}"/>
              </a:ext>
            </a:extLst>
          </p:cNvPr>
          <p:cNvSpPr/>
          <p:nvPr/>
        </p:nvSpPr>
        <p:spPr>
          <a:xfrm>
            <a:off x="-308492" y="4388956"/>
            <a:ext cx="11619819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Let’s get started by creating an account and logging in</a:t>
            </a:r>
          </a:p>
        </p:txBody>
      </p:sp>
    </p:spTree>
    <p:extLst>
      <p:ext uri="{BB962C8B-B14F-4D97-AF65-F5344CB8AC3E}">
        <p14:creationId xmlns:p14="http://schemas.microsoft.com/office/powerpoint/2010/main" val="3250918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40CDFCC-E13B-7867-6F04-2CC89D1BEC3B}"/>
              </a:ext>
            </a:extLst>
          </p:cNvPr>
          <p:cNvCxnSpPr/>
          <p:nvPr/>
        </p:nvCxnSpPr>
        <p:spPr>
          <a:xfrm>
            <a:off x="0" y="675861"/>
            <a:ext cx="12192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630A75D-20EE-BECA-6B7A-7896AC037A2D}"/>
              </a:ext>
            </a:extLst>
          </p:cNvPr>
          <p:cNvCxnSpPr/>
          <p:nvPr/>
        </p:nvCxnSpPr>
        <p:spPr>
          <a:xfrm>
            <a:off x="0" y="592458"/>
            <a:ext cx="12192000" cy="0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476F1B30-3875-2BBA-7F28-06BE18AE0717}"/>
              </a:ext>
            </a:extLst>
          </p:cNvPr>
          <p:cNvSpPr txBox="1"/>
          <p:nvPr/>
        </p:nvSpPr>
        <p:spPr>
          <a:xfrm>
            <a:off x="-1" y="0"/>
            <a:ext cx="759575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Introduction, Course Syllabus, and </a:t>
            </a:r>
            <a:r>
              <a:rPr lang="en-US" sz="2400" dirty="0">
                <a:solidFill>
                  <a:srgbClr val="C00000"/>
                </a:solidFill>
              </a:rPr>
              <a:t>Coding Software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8FBC22AB-E20E-4313-C9DA-91E4ECD6CE3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17906049"/>
              </p:ext>
            </p:extLst>
          </p:nvPr>
        </p:nvGraphicFramePr>
        <p:xfrm>
          <a:off x="351613" y="1011750"/>
          <a:ext cx="5744387" cy="26637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3" name="Picture 12">
            <a:extLst>
              <a:ext uri="{FF2B5EF4-FFF2-40B4-BE49-F238E27FC236}">
                <a16:creationId xmlns:a16="http://schemas.microsoft.com/office/drawing/2014/main" id="{A67DA91B-E0A5-7C4E-49CB-6316D570478D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6421736" y="1456756"/>
            <a:ext cx="5516497" cy="914162"/>
          </a:xfrm>
          <a:prstGeom prst="rect">
            <a:avLst/>
          </a:prstGeom>
        </p:spPr>
      </p:pic>
      <p:pic>
        <p:nvPicPr>
          <p:cNvPr id="16" name="Picture 15" descr="A screenshot of a login form&#10;&#10;Description automatically generated">
            <a:extLst>
              <a:ext uri="{FF2B5EF4-FFF2-40B4-BE49-F238E27FC236}">
                <a16:creationId xmlns:a16="http://schemas.microsoft.com/office/drawing/2014/main" id="{115BEC86-C4A6-BDCC-DDD5-435B1D1C345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99634" y="3548601"/>
            <a:ext cx="4263213" cy="3116935"/>
          </a:xfrm>
          <a:prstGeom prst="rect">
            <a:avLst/>
          </a:prstGeom>
        </p:spPr>
      </p:pic>
      <p:pic>
        <p:nvPicPr>
          <p:cNvPr id="18" name="Picture 17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E6E5ED83-DE33-F812-D1E5-4C1B83D0CC0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06586" y="3358646"/>
            <a:ext cx="4431647" cy="3496847"/>
          </a:xfrm>
          <a:prstGeom prst="rect">
            <a:avLst/>
          </a:prstGeom>
        </p:spPr>
      </p:pic>
      <p:sp>
        <p:nvSpPr>
          <p:cNvPr id="19" name="Down Arrow 18">
            <a:extLst>
              <a:ext uri="{FF2B5EF4-FFF2-40B4-BE49-F238E27FC236}">
                <a16:creationId xmlns:a16="http://schemas.microsoft.com/office/drawing/2014/main" id="{9A74A124-09A9-DBD2-E004-3CA015E8AA8B}"/>
              </a:ext>
            </a:extLst>
          </p:cNvPr>
          <p:cNvSpPr/>
          <p:nvPr/>
        </p:nvSpPr>
        <p:spPr>
          <a:xfrm>
            <a:off x="10578439" y="790691"/>
            <a:ext cx="95693" cy="55123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9297C3F7-B56B-1A5D-9B6E-1AD7183942A8}"/>
              </a:ext>
            </a:extLst>
          </p:cNvPr>
          <p:cNvSpPr/>
          <p:nvPr/>
        </p:nvSpPr>
        <p:spPr>
          <a:xfrm>
            <a:off x="1902372" y="5864772"/>
            <a:ext cx="1135118" cy="317367"/>
          </a:xfrm>
          <a:prstGeom prst="ellipse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3530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3E28A777-77A9-B945-B2B4-DF9DA5B64A9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47D8BFEC-2456-8146-A023-B23887D9AD1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36074B48-295F-7149-B94F-76F20463F10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CFF1BE03-863D-0647-862B-4C29A18D107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 uiExpand="1">
        <p:bldSub>
          <a:bldDgm bld="one"/>
        </p:bldSub>
      </p:bldGraphic>
      <p:bldP spid="19" grpId="0" animBg="1"/>
      <p:bldP spid="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40CDFCC-E13B-7867-6F04-2CC89D1BEC3B}"/>
              </a:ext>
            </a:extLst>
          </p:cNvPr>
          <p:cNvCxnSpPr/>
          <p:nvPr/>
        </p:nvCxnSpPr>
        <p:spPr>
          <a:xfrm>
            <a:off x="0" y="675861"/>
            <a:ext cx="12192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630A75D-20EE-BECA-6B7A-7896AC037A2D}"/>
              </a:ext>
            </a:extLst>
          </p:cNvPr>
          <p:cNvCxnSpPr/>
          <p:nvPr/>
        </p:nvCxnSpPr>
        <p:spPr>
          <a:xfrm>
            <a:off x="0" y="592458"/>
            <a:ext cx="12192000" cy="0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9C9B2C8E-1CAF-4A3A-AFDF-64AF2AE8D2A5}"/>
              </a:ext>
            </a:extLst>
          </p:cNvPr>
          <p:cNvSpPr/>
          <p:nvPr/>
        </p:nvSpPr>
        <p:spPr>
          <a:xfrm>
            <a:off x="70735" y="834675"/>
            <a:ext cx="11619819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Once you are logged in, you should see your initials on the top right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6F1B30-3875-2BBA-7F28-06BE18AE0717}"/>
              </a:ext>
            </a:extLst>
          </p:cNvPr>
          <p:cNvSpPr txBox="1"/>
          <p:nvPr/>
        </p:nvSpPr>
        <p:spPr>
          <a:xfrm>
            <a:off x="-1" y="0"/>
            <a:ext cx="759575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Introduction, Course Syllabus, and </a:t>
            </a:r>
            <a:r>
              <a:rPr lang="en-US" sz="2400" dirty="0">
                <a:solidFill>
                  <a:srgbClr val="C00000"/>
                </a:solidFill>
              </a:rPr>
              <a:t>Coding Software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0FBE82-4B7A-B2A3-4C13-0738A5278353}"/>
              </a:ext>
            </a:extLst>
          </p:cNvPr>
          <p:cNvSpPr txBox="1"/>
          <p:nvPr/>
        </p:nvSpPr>
        <p:spPr>
          <a:xfrm>
            <a:off x="555627" y="2058089"/>
            <a:ext cx="64844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Click on the MATLAB button next to your initials.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You will go to the following page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E51F370-E730-C3A6-DA96-1A89B2E09CC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396879" y="1574901"/>
            <a:ext cx="4277644" cy="1015555"/>
          </a:xfrm>
          <a:prstGeom prst="rect">
            <a:avLst/>
          </a:prstGeom>
        </p:spPr>
      </p:pic>
      <p:sp>
        <p:nvSpPr>
          <p:cNvPr id="11" name="Down Arrow 10">
            <a:extLst>
              <a:ext uri="{FF2B5EF4-FFF2-40B4-BE49-F238E27FC236}">
                <a16:creationId xmlns:a16="http://schemas.microsoft.com/office/drawing/2014/main" id="{7D938BCE-AC28-29B9-5ED8-B2B3B9070A6C}"/>
              </a:ext>
            </a:extLst>
          </p:cNvPr>
          <p:cNvSpPr/>
          <p:nvPr/>
        </p:nvSpPr>
        <p:spPr>
          <a:xfrm>
            <a:off x="10643754" y="961159"/>
            <a:ext cx="95693" cy="55123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72F0856D-BACC-F34E-C99B-D3FD5CA25D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787" y="3030961"/>
            <a:ext cx="10896377" cy="225213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9FBC8A2-7F51-CD47-86F0-AF888405C856}"/>
              </a:ext>
            </a:extLst>
          </p:cNvPr>
          <p:cNvSpPr txBox="1"/>
          <p:nvPr/>
        </p:nvSpPr>
        <p:spPr>
          <a:xfrm>
            <a:off x="555626" y="5535808"/>
            <a:ext cx="108963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You can open your online version of </a:t>
            </a:r>
            <a:r>
              <a:rPr lang="en-US" dirty="0" err="1"/>
              <a:t>Matlab</a:t>
            </a:r>
            <a:r>
              <a:rPr lang="en-US" dirty="0"/>
              <a:t> from this page.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square button with dots on the right of your initials gives you access to other </a:t>
            </a:r>
            <a:r>
              <a:rPr lang="en-US" dirty="0" err="1"/>
              <a:t>mathwork</a:t>
            </a:r>
            <a:r>
              <a:rPr lang="en-US" dirty="0"/>
              <a:t> products. </a:t>
            </a:r>
          </a:p>
        </p:txBody>
      </p:sp>
    </p:spTree>
    <p:extLst>
      <p:ext uri="{BB962C8B-B14F-4D97-AF65-F5344CB8AC3E}">
        <p14:creationId xmlns:p14="http://schemas.microsoft.com/office/powerpoint/2010/main" val="2730896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11" grpId="0" animBg="1"/>
      <p:bldP spid="14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BDE507BB-191C-1E7B-F958-22E5465566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992" y="0"/>
            <a:ext cx="5893008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4CA0FAE-9EFB-0D3E-A533-4ED554B8811E}"/>
              </a:ext>
            </a:extLst>
          </p:cNvPr>
          <p:cNvSpPr txBox="1"/>
          <p:nvPr/>
        </p:nvSpPr>
        <p:spPr>
          <a:xfrm>
            <a:off x="6634430" y="2274838"/>
            <a:ext cx="478624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You will see this menu when you click on the dots.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MATLAB Drive is where all our files are going to be stored.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will be able to access these files from MATLAB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F69D66C-CF20-756D-E784-72F6C4637B30}"/>
              </a:ext>
            </a:extLst>
          </p:cNvPr>
          <p:cNvSpPr/>
          <p:nvPr/>
        </p:nvSpPr>
        <p:spPr>
          <a:xfrm>
            <a:off x="1474237" y="4292083"/>
            <a:ext cx="1511559" cy="1231640"/>
          </a:xfrm>
          <a:prstGeom prst="ellipse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43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40CDFCC-E13B-7867-6F04-2CC89D1BEC3B}"/>
              </a:ext>
            </a:extLst>
          </p:cNvPr>
          <p:cNvCxnSpPr/>
          <p:nvPr/>
        </p:nvCxnSpPr>
        <p:spPr>
          <a:xfrm>
            <a:off x="0" y="675861"/>
            <a:ext cx="12192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C9996246-EF2D-EDEE-5D70-FF913E45C39E}"/>
              </a:ext>
            </a:extLst>
          </p:cNvPr>
          <p:cNvSpPr txBox="1"/>
          <p:nvPr/>
        </p:nvSpPr>
        <p:spPr>
          <a:xfrm>
            <a:off x="-1" y="0"/>
            <a:ext cx="759575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Introduction</a:t>
            </a:r>
            <a:r>
              <a:rPr lang="en-US" sz="2400" dirty="0"/>
              <a:t>, Course Syllabus, and Coding Software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178EDFF-233E-5103-9A14-102E3FFEB4F5}"/>
              </a:ext>
            </a:extLst>
          </p:cNvPr>
          <p:cNvSpPr txBox="1"/>
          <p:nvPr/>
        </p:nvSpPr>
        <p:spPr>
          <a:xfrm>
            <a:off x="390293" y="1271239"/>
            <a:ext cx="68468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C00000"/>
                </a:solidFill>
              </a:rPr>
              <a:t>Welcome to IDS 1721!</a:t>
            </a:r>
            <a:endParaRPr lang="en-US" sz="32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5E1DA51-3207-FA34-5512-4D7E7EDBF429}"/>
              </a:ext>
            </a:extLst>
          </p:cNvPr>
          <p:cNvCxnSpPr/>
          <p:nvPr/>
        </p:nvCxnSpPr>
        <p:spPr>
          <a:xfrm>
            <a:off x="0" y="592458"/>
            <a:ext cx="12192000" cy="0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aphicFrame>
        <p:nvGraphicFramePr>
          <p:cNvPr id="23" name="TextBox 12">
            <a:extLst>
              <a:ext uri="{FF2B5EF4-FFF2-40B4-BE49-F238E27FC236}">
                <a16:creationId xmlns:a16="http://schemas.microsoft.com/office/drawing/2014/main" id="{EB88D5F0-403B-69F7-408C-A875C813327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25045738"/>
              </p:ext>
            </p:extLst>
          </p:nvPr>
        </p:nvGraphicFramePr>
        <p:xfrm>
          <a:off x="390293" y="1851451"/>
          <a:ext cx="11411414" cy="43306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616182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084498E2-84D6-4401-8FE1-C8E8CB0B2B6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E9DC51BF-4E1B-4CDC-AD51-E96B4E772D6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3636B5BE-28D0-4C27-BD6B-539F54842EF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92DEC932-D69D-4F82-8E7C-77514E94BC1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FD795304-0020-46C3-B9D4-2D7F0BE3625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DBDFD8A0-6EED-4250-B852-0C3FA106080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870FC6B2-4146-446F-95C8-311C6AE0021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E5554060-2783-4595-93E3-3D6F3A5D969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772B0ECC-14E3-4F80-9A33-7F8A98BD17A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D525EAB0-4C38-4D3C-814D-3EF2C1A0543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AC6176AC-1D84-4360-A0F5-CB50463C24A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7E13D20A-309F-4397-9010-D13FC0765B6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3" grpId="0" uiExpand="1">
        <p:bldSub>
          <a:bldDgm bld="one"/>
        </p:bldSub>
      </p:bldGraphic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18141656-2618-A80E-754D-E3FDA1AA67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770" y="210926"/>
            <a:ext cx="10896377" cy="22521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CF4EF3-ECB9-446F-492D-CB3A2B43E2ED}"/>
              </a:ext>
            </a:extLst>
          </p:cNvPr>
          <p:cNvSpPr txBox="1"/>
          <p:nvPr/>
        </p:nvSpPr>
        <p:spPr>
          <a:xfrm>
            <a:off x="186612" y="3127709"/>
            <a:ext cx="363893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will talk about MATLAB Drive later.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Let us click on Open MATLAB Online button.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will open MATLAB in a new tab in your browser.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First time users should see a page as shown on the right.</a:t>
            </a: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8669DE53-77D0-8AE5-4D3C-25ED5BC9F5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6563" y="1790051"/>
            <a:ext cx="7078825" cy="4956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6139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895B8E99-8A67-4544-5660-441E0F40D7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8439" y="55005"/>
            <a:ext cx="9635121" cy="67470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6E86449-C7B1-7582-A801-5CEE1A17BBA6}"/>
              </a:ext>
            </a:extLst>
          </p:cNvPr>
          <p:cNvSpPr txBox="1"/>
          <p:nvPr/>
        </p:nvSpPr>
        <p:spPr>
          <a:xfrm>
            <a:off x="4478693" y="3918857"/>
            <a:ext cx="5618205" cy="1692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white space is called the command line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will start by writing and executing commands here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 is marked by </a:t>
            </a:r>
            <a:r>
              <a:rPr lang="en-US" sz="3200" b="1" dirty="0"/>
              <a:t>&gt;&gt;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Let’s get started with Chapter 1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4055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6250C4-E1A1-1705-FB6B-F7AD559456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Chapter 01: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9B180D-4364-B046-CF85-E1C85B4035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Learn the concepts for:</a:t>
            </a:r>
          </a:p>
          <a:p>
            <a:pPr lvl="1"/>
            <a:r>
              <a:rPr lang="en-US" dirty="0"/>
              <a:t>Program, formula, algorithm, variables, assignments, arithmetic expressions, input, output, strings, errors, conditionals, Boolean expressions, logical reasoning, pseudocode, flowchart.</a:t>
            </a:r>
          </a:p>
          <a:p>
            <a:pPr marL="228600" lvl="1">
              <a:spcBef>
                <a:spcPts val="1000"/>
              </a:spcBef>
            </a:pPr>
            <a:r>
              <a:rPr lang="en-US" dirty="0"/>
              <a:t>Learn language features:</a:t>
            </a:r>
          </a:p>
          <a:p>
            <a:pPr marL="685800" lvl="2">
              <a:spcBef>
                <a:spcPts val="1000"/>
              </a:spcBef>
            </a:pPr>
            <a:r>
              <a:rPr lang="en-US" sz="2400" dirty="0"/>
              <a:t>Script: code, program</a:t>
            </a:r>
          </a:p>
          <a:p>
            <a:pPr marL="685800" lvl="2">
              <a:spcBef>
                <a:spcPts val="1000"/>
              </a:spcBef>
            </a:pPr>
            <a:r>
              <a:rPr lang="en-US" sz="2400" dirty="0"/>
              <a:t>Input functions (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input</a:t>
            </a:r>
            <a:r>
              <a:rPr lang="en-US" sz="2400" dirty="0"/>
              <a:t>), output functions 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disp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fprintf</a:t>
            </a:r>
            <a:r>
              <a:rPr lang="en-US" sz="2400" dirty="0"/>
              <a:t>)</a:t>
            </a:r>
          </a:p>
          <a:p>
            <a:pPr marL="685800" lvl="2">
              <a:spcBef>
                <a:spcPts val="1000"/>
              </a:spcBef>
            </a:pPr>
            <a:r>
              <a:rPr lang="en-US" sz="2400" dirty="0"/>
              <a:t>Math expressions: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sin, cos, pi</a:t>
            </a:r>
          </a:p>
          <a:p>
            <a:pPr marL="685800" lvl="2">
              <a:spcBef>
                <a:spcPts val="1000"/>
              </a:spcBef>
            </a:pPr>
            <a:r>
              <a:rPr lang="en-US" sz="2400" dirty="0"/>
              <a:t>Boolean expressions: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en-US" sz="2400" dirty="0"/>
              <a:t> or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</a:p>
          <a:p>
            <a:pPr marL="685800" lvl="2">
              <a:spcBef>
                <a:spcPts val="1000"/>
              </a:spcBef>
            </a:pPr>
            <a:r>
              <a:rPr lang="en-US" sz="2400" dirty="0"/>
              <a:t>Conditionals: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if else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98047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84BDB-C9C0-F097-370E-802F54CE74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013" y="66549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Let’s start with a problem!!!</a:t>
            </a:r>
            <a:br>
              <a:rPr lang="en-US" dirty="0"/>
            </a:br>
            <a:r>
              <a:rPr lang="en-US" dirty="0"/>
              <a:t>Problem 1: Description and Math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2EECF8-52CA-05AB-6B63-A00026965F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847" y="1413532"/>
            <a:ext cx="11341741" cy="5156921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dirty="0">
                <a:solidFill>
                  <a:srgbClr val="FF0000"/>
                </a:solidFill>
              </a:rPr>
              <a:t>How much does the area of a sphere change by a small change in the radius?</a:t>
            </a:r>
          </a:p>
          <a:p>
            <a:r>
              <a:rPr lang="en-US" b="1" dirty="0"/>
              <a:t>Why</a:t>
            </a:r>
            <a:r>
              <a:rPr lang="en-US" dirty="0"/>
              <a:t>: Video game, physics, engineering, optimization problem, </a:t>
            </a:r>
            <a:r>
              <a:rPr lang="en-US" dirty="0" err="1"/>
              <a:t>etc</a:t>
            </a:r>
            <a:endParaRPr lang="en-US" dirty="0"/>
          </a:p>
          <a:p>
            <a:r>
              <a:rPr lang="en-US" dirty="0"/>
              <a:t>The surface area of a sphere depends on the radius, it is a function of the radius given by:</a:t>
            </a:r>
            <a:br>
              <a:rPr lang="en-US" dirty="0"/>
            </a:br>
            <a:br>
              <a:rPr lang="en-US" dirty="0"/>
            </a:br>
            <a:endParaRPr lang="en-US" dirty="0"/>
          </a:p>
          <a:p>
            <a:r>
              <a:rPr lang="en-US" dirty="0"/>
              <a:t>The change in area is: </a:t>
            </a:r>
            <a:r>
              <a:rPr lang="en-US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i="1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final</a:t>
            </a:r>
            <a:r>
              <a:rPr lang="en-US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–A </a:t>
            </a:r>
            <a:r>
              <a:rPr lang="en-US" i="1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initial</a:t>
            </a:r>
            <a:r>
              <a:rPr lang="en-US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dirty="0"/>
              <a:t>or</a:t>
            </a:r>
          </a:p>
          <a:p>
            <a:endParaRPr lang="en-US" baseline="-25000" dirty="0"/>
          </a:p>
          <a:p>
            <a:endParaRPr lang="en-US" baseline="-25000" dirty="0"/>
          </a:p>
          <a:p>
            <a:pPr marL="0" indent="0">
              <a:buNone/>
            </a:pPr>
            <a:endParaRPr lang="en-US" dirty="0">
              <a:cs typeface="Calibri" panose="020F0502020204030204"/>
            </a:endParaRPr>
          </a:p>
          <a:p>
            <a:r>
              <a:rPr lang="en-US" dirty="0"/>
              <a:t>We have 3 formulas, two exact and one approximated</a:t>
            </a:r>
            <a:endParaRPr lang="en-US" baseline="-25000" dirty="0"/>
          </a:p>
          <a:p>
            <a:pPr lvl="2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3364F3-E633-94A0-E088-ED9EEE831D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8997" y="3422097"/>
            <a:ext cx="2400497" cy="50214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C5DC356-91E2-763F-C218-937F5765F9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2810" y="4124137"/>
            <a:ext cx="4010585" cy="1771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8684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E0205A-C2B7-F192-3DC0-9BC74E7E86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7616"/>
            <a:ext cx="10515600" cy="1325563"/>
          </a:xfrm>
        </p:spPr>
        <p:txBody>
          <a:bodyPr/>
          <a:lstStyle/>
          <a:p>
            <a:r>
              <a:rPr lang="en-US" dirty="0"/>
              <a:t>Use MATLAB command line as a calculator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5E1853-5C7F-2327-969E-8ABBE746DD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6314" y="1480569"/>
            <a:ext cx="10587486" cy="152541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 Let's start by calculating the surface area of a sphere.</a:t>
            </a:r>
            <a:endParaRPr lang="en-US" dirty="0">
              <a:cs typeface="Calibri"/>
            </a:endParaRPr>
          </a:p>
          <a:p>
            <a:r>
              <a:rPr lang="en-US" dirty="0"/>
              <a:t>Radius of the Earth is </a:t>
            </a:r>
            <a:r>
              <a:rPr lang="en-US" i="1" dirty="0">
                <a:latin typeface="Times New Roman"/>
                <a:cs typeface="Times New Roman"/>
              </a:rPr>
              <a:t>r </a:t>
            </a:r>
            <a:r>
              <a:rPr lang="en-US" dirty="0"/>
              <a:t>= 6367 km</a:t>
            </a:r>
            <a:endParaRPr lang="en-US"/>
          </a:p>
          <a:p>
            <a:r>
              <a:rPr lang="en-US" dirty="0"/>
              <a:t>Use the command line to calculate the surface area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0B65A8-D6BB-17F2-9CCA-4476440942D3}"/>
              </a:ext>
            </a:extLst>
          </p:cNvPr>
          <p:cNvSpPr txBox="1"/>
          <p:nvPr/>
        </p:nvSpPr>
        <p:spPr>
          <a:xfrm>
            <a:off x="1711157" y="3125052"/>
            <a:ext cx="83964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Let’s type the following commands and hit return/enter!</a:t>
            </a:r>
          </a:p>
        </p:txBody>
      </p:sp>
      <p:pic>
        <p:nvPicPr>
          <p:cNvPr id="6" name="Picture 5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5DD126DC-ABF8-AB5B-36D3-37EE5062D88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067"/>
          <a:stretch/>
        </p:blipFill>
        <p:spPr>
          <a:xfrm>
            <a:off x="762517" y="3963790"/>
            <a:ext cx="2580679" cy="2353885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8" name="Picture 7" descr="A math equations and numbers&#10;&#10;Description automatically generated">
            <a:extLst>
              <a:ext uri="{FF2B5EF4-FFF2-40B4-BE49-F238E27FC236}">
                <a16:creationId xmlns:a16="http://schemas.microsoft.com/office/drawing/2014/main" id="{0ADD54B9-9C0D-9059-040F-C8119FEB0A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0492" y="3945129"/>
            <a:ext cx="3446716" cy="2529084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C5C893F-1D73-AC0D-430E-75CBD9FA191E}"/>
              </a:ext>
            </a:extLst>
          </p:cNvPr>
          <p:cNvSpPr txBox="1"/>
          <p:nvPr/>
        </p:nvSpPr>
        <p:spPr>
          <a:xfrm>
            <a:off x="8161867" y="3963790"/>
            <a:ext cx="3691466" cy="95410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1"/>
                </a:solidFill>
              </a:rPr>
              <a:t>What do the characters * and ^ mean?</a:t>
            </a:r>
          </a:p>
        </p:txBody>
      </p:sp>
    </p:spTree>
    <p:extLst>
      <p:ext uri="{BB962C8B-B14F-4D97-AF65-F5344CB8AC3E}">
        <p14:creationId xmlns:p14="http://schemas.microsoft.com/office/powerpoint/2010/main" val="1383212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4" grpId="0"/>
      <p:bldP spid="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30E9C0-67C0-CB49-9FE3-2A712E562E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218" y="365125"/>
            <a:ext cx="10515600" cy="1325563"/>
          </a:xfrm>
        </p:spPr>
        <p:txBody>
          <a:bodyPr/>
          <a:lstStyle/>
          <a:p>
            <a:r>
              <a:rPr lang="en-US" dirty="0"/>
              <a:t>Assigning values in variables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080758-5C8C-352F-C301-A4D6385010A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677469" y="1582975"/>
            <a:ext cx="3314222" cy="384786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962DBE5-D99B-0F20-3577-D1DF339EA67B}"/>
              </a:ext>
            </a:extLst>
          </p:cNvPr>
          <p:cNvSpPr txBox="1"/>
          <p:nvPr/>
        </p:nvSpPr>
        <p:spPr>
          <a:xfrm>
            <a:off x="200310" y="1875255"/>
            <a:ext cx="8197241" cy="46176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8925" indent="-288925">
              <a:buFont typeface="Arial" panose="020B0604020202020204" pitchFamily="34" charset="0"/>
              <a:buChar char="•"/>
            </a:pPr>
            <a:r>
              <a:rPr lang="en-US" sz="3200" dirty="0"/>
              <a:t>The instruction “</a:t>
            </a:r>
            <a:r>
              <a:rPr lang="en-US" sz="3200" b="1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 = 6367</a:t>
            </a:r>
            <a:r>
              <a:rPr lang="en-US" sz="3200" dirty="0"/>
              <a:t>” looks like an equation, it points to an operation. Technically “</a:t>
            </a:r>
            <a:r>
              <a:rPr lang="en-US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value of 6367 has been assigned to r</a:t>
            </a:r>
            <a:r>
              <a:rPr lang="en-US" sz="3200" dirty="0"/>
              <a:t>,” or you can think “</a:t>
            </a:r>
            <a:r>
              <a:rPr lang="en-US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 gets 6367</a:t>
            </a:r>
            <a:r>
              <a:rPr lang="en-US" sz="3200" dirty="0"/>
              <a:t>,” If keyboards had arrows it would be more like this </a:t>
            </a:r>
            <a:r>
              <a:rPr lang="en-US" sz="3200" b="1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US" sz="3200" b="1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 pitchFamily="18" charset="2"/>
              </a:rPr>
              <a:t></a:t>
            </a:r>
            <a:r>
              <a:rPr lang="en-US" sz="3200" b="1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6367</a:t>
            </a:r>
            <a:r>
              <a:rPr lang="en-US" sz="3200" dirty="0"/>
              <a:t>.</a:t>
            </a:r>
          </a:p>
          <a:p>
            <a:pPr marL="288925" indent="-288925">
              <a:buFont typeface="Arial" panose="020B0604020202020204" pitchFamily="34" charset="0"/>
              <a:buChar char="•"/>
            </a:pPr>
            <a:r>
              <a:rPr lang="en-US" sz="3200" dirty="0"/>
              <a:t>You can see the difference in adding a semicolon to the command (to skip printing the result of the command).</a:t>
            </a:r>
          </a:p>
          <a:p>
            <a:pPr marL="288925" indent="-288925">
              <a:buFont typeface="Arial" panose="020B0604020202020204" pitchFamily="34" charset="0"/>
              <a:buChar char="•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501145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FA31BE-8927-84E2-8A26-F4D10D84C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91"/>
            <a:ext cx="10515600" cy="1325563"/>
          </a:xfrm>
        </p:spPr>
        <p:txBody>
          <a:bodyPr/>
          <a:lstStyle/>
          <a:p>
            <a:r>
              <a:rPr lang="en-US" dirty="0">
                <a:cs typeface="Calibri Light"/>
              </a:rPr>
              <a:t>Rules for Variable Names: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64F085-BC7F-B2FE-6999-2AB64DDD1C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21135"/>
            <a:ext cx="10515600" cy="269794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ea typeface="+mn-lt"/>
                <a:cs typeface="+mn-lt"/>
              </a:rPr>
              <a:t>Variables </a:t>
            </a:r>
            <a:r>
              <a:rPr lang="en-US" i="1" dirty="0">
                <a:solidFill>
                  <a:srgbClr val="0432FF"/>
                </a:solidFill>
                <a:ea typeface="+mn-lt"/>
                <a:cs typeface="+mn-lt"/>
              </a:rPr>
              <a:t>must</a:t>
            </a:r>
            <a:r>
              <a:rPr lang="en-US" dirty="0">
                <a:ea typeface="+mn-lt"/>
                <a:cs typeface="+mn-lt"/>
              </a:rPr>
              <a:t> start with a letter.</a:t>
            </a:r>
            <a:endParaRPr lang="en-US" dirty="0">
              <a:cs typeface="Calibri" panose="020F0502020204030204"/>
            </a:endParaRPr>
          </a:p>
          <a:p>
            <a:r>
              <a:rPr lang="en-US" dirty="0">
                <a:ea typeface="+mn-lt"/>
                <a:cs typeface="+mn-lt"/>
              </a:rPr>
              <a:t>Variables can contain letters, numbers, and underscores only -- so no other special characters (</a:t>
            </a:r>
            <a:r>
              <a:rPr lang="en-US" dirty="0">
                <a:solidFill>
                  <a:srgbClr val="FF0000"/>
                </a:solidFill>
                <a:ea typeface="+mn-lt"/>
                <a:cs typeface="+mn-lt"/>
              </a:rPr>
              <a:t>! @ # $ % ^ &amp; *</a:t>
            </a:r>
            <a:r>
              <a:rPr lang="en-US" dirty="0">
                <a:ea typeface="+mn-lt"/>
                <a:cs typeface="+mn-lt"/>
              </a:rPr>
              <a:t> -- ALL NOT ALLOWED).</a:t>
            </a:r>
            <a:endParaRPr lang="en-US" dirty="0">
              <a:cs typeface="Calibri" panose="020F0502020204030204"/>
            </a:endParaRPr>
          </a:p>
          <a:p>
            <a:r>
              <a:rPr lang="en-US" dirty="0">
                <a:ea typeface="+mn-lt"/>
                <a:cs typeface="+mn-lt"/>
              </a:rPr>
              <a:t>Spaces are also NOT allowed.</a:t>
            </a:r>
            <a:endParaRPr lang="en-US">
              <a:cs typeface="Calibri"/>
            </a:endParaRPr>
          </a:p>
          <a:p>
            <a:r>
              <a:rPr lang="en-US" dirty="0">
                <a:ea typeface="+mn-lt"/>
                <a:cs typeface="+mn-lt"/>
              </a:rPr>
              <a:t>Length of variables can go from 1 – 63 characters.</a:t>
            </a:r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B432426-1A60-1F6E-D220-E2F8D215C9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4987202"/>
              </p:ext>
            </p:extLst>
          </p:nvPr>
        </p:nvGraphicFramePr>
        <p:xfrm>
          <a:off x="1161571" y="3825814"/>
          <a:ext cx="9207500" cy="2746744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089400">
                  <a:extLst>
                    <a:ext uri="{9D8B030D-6E8A-4147-A177-3AD203B41FA5}">
                      <a16:colId xmlns:a16="http://schemas.microsoft.com/office/drawing/2014/main" val="632635830"/>
                    </a:ext>
                  </a:extLst>
                </a:gridCol>
                <a:gridCol w="5118100">
                  <a:extLst>
                    <a:ext uri="{9D8B030D-6E8A-4147-A177-3AD203B41FA5}">
                      <a16:colId xmlns:a16="http://schemas.microsoft.com/office/drawing/2014/main" val="4134093106"/>
                    </a:ext>
                  </a:extLst>
                </a:gridCol>
              </a:tblGrid>
              <a:tr h="460744">
                <a:tc>
                  <a:txBody>
                    <a:bodyPr/>
                    <a:lstStyle/>
                    <a:p>
                      <a:pPr marL="0" rtl="0" fontAlgn="t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>
                          <a:effectLst/>
                          <a:latin typeface="Calibri" panose="020F0502020204030204" pitchFamily="34" charset="0"/>
                        </a:rPr>
                        <a:t>Valid</a:t>
                      </a:r>
                      <a:endParaRPr lang="en-US" sz="1800">
                        <a:effectLst/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rtl="0" fontAlgn="t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>
                          <a:effectLst/>
                          <a:latin typeface="Calibri" panose="020F0502020204030204" pitchFamily="34" charset="0"/>
                        </a:rPr>
                        <a:t>Not Valid</a:t>
                      </a:r>
                      <a:endParaRPr lang="en-US" sz="1800">
                        <a:effectLst/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8977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rtl="0" fontAlgn="t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onsolas" panose="020B0609020204030204" pitchFamily="49" charset="0"/>
                        </a:rPr>
                        <a:t>x</a:t>
                      </a:r>
                      <a:endParaRPr lang="en-US" sz="1800">
                        <a:effectLst/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E9"/>
                    </a:solidFill>
                  </a:tcPr>
                </a:tc>
                <a:tc>
                  <a:txBody>
                    <a:bodyPr/>
                    <a:lstStyle/>
                    <a:p>
                      <a:pPr marL="0" rtl="0" fontAlgn="t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</a:rPr>
                        <a:t>1x</a:t>
                      </a:r>
                      <a:endParaRPr lang="en-US" sz="1800">
                        <a:effectLst/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24113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rtl="0" fontAlgn="t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onsolas" panose="020B0609020204030204" pitchFamily="49" charset="0"/>
                        </a:rPr>
                        <a:t>yz453</a:t>
                      </a:r>
                      <a:endParaRPr lang="en-US" sz="1800">
                        <a:effectLst/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rtl="0" fontAlgn="t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</a:rPr>
                        <a:t>$d4</a:t>
                      </a:r>
                      <a:endParaRPr lang="en-US" sz="1800">
                        <a:effectLst/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24138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rtl="0" fontAlgn="t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onsolas" panose="020B0609020204030204" pitchFamily="49" charset="0"/>
                        </a:rPr>
                        <a:t>Vel_1</a:t>
                      </a:r>
                      <a:endParaRPr lang="en-US" sz="1800">
                        <a:effectLst/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E9"/>
                    </a:solidFill>
                  </a:tcPr>
                </a:tc>
                <a:tc>
                  <a:txBody>
                    <a:bodyPr/>
                    <a:lstStyle/>
                    <a:p>
                      <a:pPr marL="0" rtl="0" fontAlgn="t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</a:rPr>
                        <a:t>accel 3432</a:t>
                      </a:r>
                      <a:endParaRPr lang="en-US" sz="1800">
                        <a:effectLst/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49276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rtl="0" fontAlgn="t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onsolas" panose="020B0609020204030204" pitchFamily="49" charset="0"/>
                        </a:rPr>
                        <a:t>FoRce_2</a:t>
                      </a:r>
                      <a:endParaRPr lang="en-US" sz="1800">
                        <a:effectLst/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rtl="0" fontAlgn="t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</a:rPr>
                        <a:t>Three ^_@</a:t>
                      </a:r>
                      <a:endParaRPr lang="en-US" sz="1800">
                        <a:effectLst/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80353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rtl="0" fontAlgn="t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onsolas" panose="020B0609020204030204" pitchFamily="49" charset="0"/>
                        </a:rPr>
                        <a:t>ReallyLongName_12_22</a:t>
                      </a:r>
                      <a:endParaRPr lang="en-US" sz="1800">
                        <a:effectLst/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E9"/>
                    </a:solidFill>
                  </a:tcPr>
                </a:tc>
                <a:tc>
                  <a:txBody>
                    <a:bodyPr/>
                    <a:lstStyle/>
                    <a:p>
                      <a:pPr marL="0" rtl="0" fontAlgn="t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</a:rPr>
                        <a:t>custom var name</a:t>
                      </a:r>
                      <a:endParaRPr lang="en-US" sz="1800">
                        <a:effectLst/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54291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580760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14529-54DF-C85B-AD15-48A0E971B5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705" y="159854"/>
            <a:ext cx="10515600" cy="1325563"/>
          </a:xfrm>
        </p:spPr>
        <p:txBody>
          <a:bodyPr/>
          <a:lstStyle/>
          <a:p>
            <a:r>
              <a:rPr lang="en-US" dirty="0"/>
              <a:t>The Workspace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73C888-0413-C044-A4B4-1369C1D22E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2503" y="1306286"/>
            <a:ext cx="10502802" cy="1754155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Workspace</a:t>
            </a:r>
            <a:r>
              <a:rPr lang="en-US" dirty="0"/>
              <a:t> lists the variables (with the size and class).</a:t>
            </a:r>
          </a:p>
          <a:p>
            <a:r>
              <a:rPr lang="en-US" dirty="0"/>
              <a:t>Once the variable is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initialized</a:t>
            </a:r>
            <a:r>
              <a:rPr lang="en-US" dirty="0"/>
              <a:t>, it can be used later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C996082-1D29-DDE4-84C8-95934F1B91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44" r="1251"/>
          <a:stretch/>
        </p:blipFill>
        <p:spPr>
          <a:xfrm>
            <a:off x="573593" y="3060441"/>
            <a:ext cx="10201712" cy="3363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651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0D51D-5D47-BF88-4A90-DF836C5252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4676" y="-72232"/>
            <a:ext cx="10515600" cy="1325563"/>
          </a:xfrm>
        </p:spPr>
        <p:txBody>
          <a:bodyPr/>
          <a:lstStyle/>
          <a:p>
            <a:r>
              <a:rPr lang="en-US" dirty="0"/>
              <a:t>Calculate the surface area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91B39E-B86A-5CD0-E226-6F60951D8D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253330"/>
            <a:ext cx="5637245" cy="5203453"/>
          </a:xfrm>
        </p:spPr>
        <p:txBody>
          <a:bodyPr>
            <a:normAutofit/>
          </a:bodyPr>
          <a:lstStyle/>
          <a:p>
            <a:r>
              <a:rPr lang="en-US" dirty="0"/>
              <a:t>Type the following commands:</a:t>
            </a:r>
          </a:p>
          <a:p>
            <a:r>
              <a:rPr lang="en-US" dirty="0"/>
              <a:t>&gt;&gt; r = 6367;</a:t>
            </a:r>
          </a:p>
          <a:p>
            <a:r>
              <a:rPr lang="en-US" dirty="0"/>
              <a:t>&gt;&gt; A = 4*pi*r^2;</a:t>
            </a:r>
          </a:p>
          <a:p>
            <a:r>
              <a:rPr lang="en-US" dirty="0"/>
              <a:t>What do you see in the workspace?</a:t>
            </a:r>
          </a:p>
          <a:p>
            <a:r>
              <a:rPr lang="en-US" dirty="0"/>
              <a:t>What if we want to calculate the surface are of a basketball?</a:t>
            </a:r>
          </a:p>
          <a:p>
            <a:r>
              <a:rPr lang="en-US" dirty="0"/>
              <a:t>Can we use the same technique?</a:t>
            </a:r>
          </a:p>
          <a:p>
            <a:r>
              <a:rPr lang="en-US" dirty="0"/>
              <a:t>Can we repeat the process for different values provided by a </a:t>
            </a:r>
            <a:r>
              <a:rPr lang="en-US" b="1" dirty="0"/>
              <a:t>user</a:t>
            </a:r>
            <a:r>
              <a:rPr lang="en-US" dirty="0"/>
              <a:t>?</a:t>
            </a:r>
          </a:p>
        </p:txBody>
      </p:sp>
      <p:pic>
        <p:nvPicPr>
          <p:cNvPr id="5" name="Picture 4" descr="A screenshot of a calculator&#10;&#10;Description automatically generated">
            <a:extLst>
              <a:ext uri="{FF2B5EF4-FFF2-40B4-BE49-F238E27FC236}">
                <a16:creationId xmlns:a16="http://schemas.microsoft.com/office/drawing/2014/main" id="{7F1CBE94-9444-F81C-3FDF-D69452975A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5444" y="1256394"/>
            <a:ext cx="5665755" cy="186874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167DBC1-2302-D652-0EB4-42C79A317B26}"/>
              </a:ext>
            </a:extLst>
          </p:cNvPr>
          <p:cNvSpPr txBox="1"/>
          <p:nvPr/>
        </p:nvSpPr>
        <p:spPr>
          <a:xfrm>
            <a:off x="7539135" y="3956179"/>
            <a:ext cx="381466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</a:rPr>
              <a:t>For that we need to write a program/code!!</a:t>
            </a:r>
          </a:p>
        </p:txBody>
      </p:sp>
    </p:spTree>
    <p:extLst>
      <p:ext uri="{BB962C8B-B14F-4D97-AF65-F5344CB8AC3E}">
        <p14:creationId xmlns:p14="http://schemas.microsoft.com/office/powerpoint/2010/main" val="1534976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0F7EAB-26F2-30F3-361F-4D8470F47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 of our first program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CF5FFA-E436-332C-B0B4-411F0A5103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88563"/>
          </a:xfrm>
        </p:spPr>
        <p:txBody>
          <a:bodyPr>
            <a:normAutofit/>
          </a:bodyPr>
          <a:lstStyle/>
          <a:p>
            <a:r>
              <a:rPr lang="en-US" dirty="0"/>
              <a:t>Obtain the radius from the user</a:t>
            </a:r>
          </a:p>
          <a:p>
            <a:r>
              <a:rPr lang="en-US" dirty="0"/>
              <a:t>Calculate the surface area</a:t>
            </a:r>
          </a:p>
          <a:p>
            <a:r>
              <a:rPr lang="en-US" dirty="0"/>
              <a:t>Display your results</a:t>
            </a:r>
            <a:br>
              <a:rPr lang="en-US" dirty="0"/>
            </a:br>
            <a:endParaRPr lang="en-US" dirty="0"/>
          </a:p>
          <a:p>
            <a:pPr marL="0" indent="0">
              <a:buNone/>
            </a:pPr>
            <a:r>
              <a:rPr lang="en-US" b="1" dirty="0"/>
              <a:t>Problem statement:</a:t>
            </a:r>
            <a:br>
              <a:rPr lang="en-US" dirty="0"/>
            </a:br>
            <a:r>
              <a:rPr lang="en-US" dirty="0"/>
              <a:t>Write a MATLAB code to input the radius of a sphere from the user and output the surface area.</a:t>
            </a:r>
          </a:p>
        </p:txBody>
      </p:sp>
    </p:spTree>
    <p:extLst>
      <p:ext uri="{BB962C8B-B14F-4D97-AF65-F5344CB8AC3E}">
        <p14:creationId xmlns:p14="http://schemas.microsoft.com/office/powerpoint/2010/main" val="21549425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40CDFCC-E13B-7867-6F04-2CC89D1BEC3B}"/>
              </a:ext>
            </a:extLst>
          </p:cNvPr>
          <p:cNvCxnSpPr/>
          <p:nvPr/>
        </p:nvCxnSpPr>
        <p:spPr>
          <a:xfrm>
            <a:off x="0" y="675861"/>
            <a:ext cx="12192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630A75D-20EE-BECA-6B7A-7896AC037A2D}"/>
              </a:ext>
            </a:extLst>
          </p:cNvPr>
          <p:cNvCxnSpPr/>
          <p:nvPr/>
        </p:nvCxnSpPr>
        <p:spPr>
          <a:xfrm>
            <a:off x="0" y="592458"/>
            <a:ext cx="12192000" cy="0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F03DF2B7-A76F-7EE8-58CD-2FC6691615D3}"/>
              </a:ext>
            </a:extLst>
          </p:cNvPr>
          <p:cNvSpPr txBox="1"/>
          <p:nvPr/>
        </p:nvSpPr>
        <p:spPr>
          <a:xfrm>
            <a:off x="159026" y="1012474"/>
            <a:ext cx="38145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Everything is on Canvas!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AF62E89-432A-A14C-A639-26AF0ADE4E16}"/>
              </a:ext>
            </a:extLst>
          </p:cNvPr>
          <p:cNvSpPr txBox="1"/>
          <p:nvPr/>
        </p:nvSpPr>
        <p:spPr>
          <a:xfrm>
            <a:off x="0" y="5845526"/>
            <a:ext cx="71164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Few important things I want to go through…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3994753-45A1-F3BA-05A4-118AD40BFDFF}"/>
              </a:ext>
            </a:extLst>
          </p:cNvPr>
          <p:cNvSpPr txBox="1"/>
          <p:nvPr/>
        </p:nvSpPr>
        <p:spPr>
          <a:xfrm>
            <a:off x="-1" y="0"/>
            <a:ext cx="759575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Introduction</a:t>
            </a:r>
            <a:r>
              <a:rPr lang="en-US" sz="2400" dirty="0"/>
              <a:t>, Course Syllabus, and Coding Software</a:t>
            </a:r>
          </a:p>
        </p:txBody>
      </p:sp>
      <p:pic>
        <p:nvPicPr>
          <p:cNvPr id="5" name="Picture 4" descr="A screenshot of a computer application&#10;&#10;Description automatically generated">
            <a:extLst>
              <a:ext uri="{FF2B5EF4-FFF2-40B4-BE49-F238E27FC236}">
                <a16:creationId xmlns:a16="http://schemas.microsoft.com/office/drawing/2014/main" id="{D3389E43-3835-497A-2175-22B9AB2DED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026" y="1952925"/>
            <a:ext cx="7772400" cy="271732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48B88D1-197A-DD19-DD78-72009299C59F}"/>
              </a:ext>
            </a:extLst>
          </p:cNvPr>
          <p:cNvSpPr txBox="1"/>
          <p:nvPr/>
        </p:nvSpPr>
        <p:spPr>
          <a:xfrm>
            <a:off x="469511" y="5087476"/>
            <a:ext cx="61773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https://floridapoly.edu/i-am-a/current-student.php</a:t>
            </a:r>
            <a:r>
              <a:rPr lang="en-US" dirty="0"/>
              <a:t> </a:t>
            </a:r>
          </a:p>
        </p:txBody>
      </p:sp>
      <p:sp>
        <p:nvSpPr>
          <p:cNvPr id="14" name="Down Arrow 13">
            <a:extLst>
              <a:ext uri="{FF2B5EF4-FFF2-40B4-BE49-F238E27FC236}">
                <a16:creationId xmlns:a16="http://schemas.microsoft.com/office/drawing/2014/main" id="{7FBD7E7A-23C7-9348-FFB5-B15EF7E565ED}"/>
              </a:ext>
            </a:extLst>
          </p:cNvPr>
          <p:cNvSpPr/>
          <p:nvPr/>
        </p:nvSpPr>
        <p:spPr>
          <a:xfrm>
            <a:off x="4052455" y="1523009"/>
            <a:ext cx="249381" cy="808941"/>
          </a:xfrm>
          <a:prstGeom prst="downArrow">
            <a:avLst/>
          </a:prstGeom>
          <a:solidFill>
            <a:schemeClr val="bg2">
              <a:lumMod val="50000"/>
            </a:schemeClr>
          </a:solidFill>
          <a:ln>
            <a:solidFill>
              <a:srgbClr val="0070C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6741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8AE9AF-8801-EFF1-F20E-20B171397B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6220"/>
            <a:ext cx="10515600" cy="1095508"/>
          </a:xfrm>
        </p:spPr>
        <p:txBody>
          <a:bodyPr>
            <a:normAutofit/>
          </a:bodyPr>
          <a:lstStyle/>
          <a:p>
            <a:r>
              <a:rPr lang="en-US" dirty="0"/>
              <a:t>What is a computer program?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302510-E0CA-C7BB-21F0-C5714B001F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5576"/>
            <a:ext cx="10515600" cy="5037299"/>
          </a:xfrm>
        </p:spPr>
        <p:txBody>
          <a:bodyPr>
            <a:normAutofit/>
          </a:bodyPr>
          <a:lstStyle/>
          <a:p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A </a:t>
            </a:r>
            <a:r>
              <a:rPr lang="en-US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computer program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is a </a:t>
            </a:r>
            <a:r>
              <a:rPr lang="en-US" b="0" i="0" u="none" strike="noStrike" dirty="0">
                <a:effectLst/>
                <a:latin typeface="Arial" panose="020B0604020202020204" pitchFamily="34" charset="0"/>
              </a:rPr>
              <a:t>sequence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or set of instructions in a </a:t>
            </a:r>
            <a:r>
              <a:rPr lang="en-US" b="0" i="0" u="none" strike="noStrike" dirty="0">
                <a:effectLst/>
                <a:latin typeface="Arial" panose="020B0604020202020204" pitchFamily="34" charset="0"/>
              </a:rPr>
              <a:t>programming language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for a </a:t>
            </a:r>
            <a:r>
              <a:rPr lang="en-US" b="0" i="0" u="none" strike="noStrike" dirty="0">
                <a:effectLst/>
                <a:latin typeface="Arial" panose="020B0604020202020204" pitchFamily="34" charset="0"/>
              </a:rPr>
              <a:t>computer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to </a:t>
            </a:r>
            <a:r>
              <a:rPr lang="en-US" b="0" i="0" u="none" strike="noStrike" dirty="0">
                <a:effectLst/>
                <a:latin typeface="Arial" panose="020B0604020202020204" pitchFamily="34" charset="0"/>
              </a:rPr>
              <a:t>execute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 (Wikipedia)</a:t>
            </a:r>
          </a:p>
          <a:p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</a:rPr>
              <a:t>It helps us automate a task using computers. </a:t>
            </a:r>
          </a:p>
          <a:p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</a:rPr>
              <a:t>We will write all our codes as MATLAB live scripts (or .mlx) files.</a:t>
            </a:r>
            <a:br>
              <a:rPr lang="en-US" dirty="0">
                <a:solidFill>
                  <a:srgbClr val="202122"/>
                </a:solidFill>
                <a:latin typeface="Arial" panose="020B0604020202020204" pitchFamily="34" charset="0"/>
              </a:rPr>
            </a:br>
            <a:r>
              <a:rPr lang="en-US" b="0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Live Scripts are interactive documents that combine text, code, and output 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</a:rPr>
              <a:t>to ease documentation. Added in 2016.</a:t>
            </a:r>
            <a:endParaRPr lang="en-US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</a:rPr>
              <a:t>Codes can also be written as general MATLAB scripts (.m) files.</a:t>
            </a:r>
          </a:p>
          <a:p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</a:rPr>
              <a:t>The command to create a new live script is ‘edit’</a:t>
            </a:r>
          </a:p>
          <a:p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</a:rPr>
              <a:t>Try this on your command line: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BBD1BA2-897E-13A0-6EA6-E68927F65D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3615" y="5840314"/>
            <a:ext cx="5416729" cy="579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53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AF3D1-4AC6-0F3D-C27A-979D0979B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633" y="94614"/>
            <a:ext cx="7128174" cy="778676"/>
          </a:xfrm>
        </p:spPr>
        <p:txBody>
          <a:bodyPr>
            <a:normAutofit/>
          </a:bodyPr>
          <a:lstStyle/>
          <a:p>
            <a:r>
              <a:rPr lang="en-US" dirty="0"/>
              <a:t>Coding a Script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F242A5-1D54-0D96-B16A-BDB0E8D537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430" y="913084"/>
            <a:ext cx="7524039" cy="1102289"/>
          </a:xfrm>
        </p:spPr>
        <p:txBody>
          <a:bodyPr>
            <a:normAutofit fontScale="92500" lnSpcReduction="20000"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Editor Window </a:t>
            </a:r>
            <a:r>
              <a:rPr lang="en-US" dirty="0"/>
              <a:t>shows the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live script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that we are editing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Type in the following program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75B758-F56D-26B0-AE0E-0DF628E7512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30633" y="2483449"/>
            <a:ext cx="7128174" cy="3173187"/>
          </a:xfrm>
          <a:prstGeom prst="rect">
            <a:avLst/>
          </a:prstGeom>
        </p:spPr>
      </p:pic>
      <p:pic>
        <p:nvPicPr>
          <p:cNvPr id="7" name="Picture 6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C130FD40-6B8B-6E2C-0FF4-D0DA925EBD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7444" y="1076969"/>
            <a:ext cx="2641600" cy="18161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C2284E6-E84F-3516-3628-C40F9C6191E7}"/>
              </a:ext>
            </a:extLst>
          </p:cNvPr>
          <p:cNvSpPr txBox="1"/>
          <p:nvPr/>
        </p:nvSpPr>
        <p:spPr>
          <a:xfrm>
            <a:off x="8507444" y="298545"/>
            <a:ext cx="28945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Click on the Run or Run Section button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CB9C50F-8D9E-2C79-5151-F0F1B377C8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20900" y="5742991"/>
            <a:ext cx="3975100" cy="317500"/>
          </a:xfrm>
          <a:prstGeom prst="rect">
            <a:avLst/>
          </a:prstGeom>
        </p:spPr>
      </p:pic>
      <p:pic>
        <p:nvPicPr>
          <p:cNvPr id="17" name="Picture 16" descr="A screenshot of a computer&#10;&#10;Description automatically generated">
            <a:extLst>
              <a:ext uri="{FF2B5EF4-FFF2-40B4-BE49-F238E27FC236}">
                <a16:creationId xmlns:a16="http://schemas.microsoft.com/office/drawing/2014/main" id="{7E1D7F9D-DBE9-D2E2-AE36-DEE89CDC6B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83644" y="4348099"/>
            <a:ext cx="2565400" cy="22860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FCB5392-93C1-EA62-F515-6664EBA3813F}"/>
              </a:ext>
            </a:extLst>
          </p:cNvPr>
          <p:cNvSpPr txBox="1"/>
          <p:nvPr/>
        </p:nvSpPr>
        <p:spPr>
          <a:xfrm>
            <a:off x="8380962" y="3228080"/>
            <a:ext cx="289456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Remember to click on the Save button to save your live script.</a:t>
            </a:r>
          </a:p>
        </p:txBody>
      </p:sp>
    </p:spTree>
    <p:extLst>
      <p:ext uri="{BB962C8B-B14F-4D97-AF65-F5344CB8AC3E}">
        <p14:creationId xmlns:p14="http://schemas.microsoft.com/office/powerpoint/2010/main" val="2730536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9" grpId="0"/>
      <p:bldP spid="20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8CD0A4-E5EF-8A71-A7E4-86FBA21D18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428" y="-9938"/>
            <a:ext cx="4965940" cy="905590"/>
          </a:xfrm>
        </p:spPr>
        <p:txBody>
          <a:bodyPr/>
          <a:lstStyle/>
          <a:p>
            <a:r>
              <a:rPr lang="en-US" dirty="0"/>
              <a:t>Code explained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A5EAA4-6B8D-E7E8-8E6F-05C869688D1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2890" b="287"/>
          <a:stretch/>
        </p:blipFill>
        <p:spPr>
          <a:xfrm>
            <a:off x="3898443" y="2024889"/>
            <a:ext cx="6351743" cy="214946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CB97FC1-914B-755A-B204-04BD6B7459B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17454" y="5321226"/>
            <a:ext cx="3999101" cy="1268008"/>
          </a:xfrm>
          <a:prstGeom prst="rect">
            <a:avLst/>
          </a:prstGeom>
        </p:spPr>
      </p:pic>
      <p:sp>
        <p:nvSpPr>
          <p:cNvPr id="11" name="Rectangular Callout 10">
            <a:extLst>
              <a:ext uri="{FF2B5EF4-FFF2-40B4-BE49-F238E27FC236}">
                <a16:creationId xmlns:a16="http://schemas.microsoft.com/office/drawing/2014/main" id="{A03C7538-452C-E75A-E124-32924959544D}"/>
              </a:ext>
            </a:extLst>
          </p:cNvPr>
          <p:cNvSpPr/>
          <p:nvPr/>
        </p:nvSpPr>
        <p:spPr>
          <a:xfrm>
            <a:off x="7909446" y="161687"/>
            <a:ext cx="3860088" cy="1373001"/>
          </a:xfrm>
          <a:prstGeom prst="wedgeRectCallout">
            <a:avLst>
              <a:gd name="adj1" fmla="val -55089"/>
              <a:gd name="adj2" fmla="val 104063"/>
            </a:avLst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Comments begin with the percent % symbol and helps us remember our steps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ectangular Callout 11">
            <a:extLst>
              <a:ext uri="{FF2B5EF4-FFF2-40B4-BE49-F238E27FC236}">
                <a16:creationId xmlns:a16="http://schemas.microsoft.com/office/drawing/2014/main" id="{0B397EEA-013D-946A-907B-36C72B71BABB}"/>
              </a:ext>
            </a:extLst>
          </p:cNvPr>
          <p:cNvSpPr/>
          <p:nvPr/>
        </p:nvSpPr>
        <p:spPr>
          <a:xfrm>
            <a:off x="258303" y="902573"/>
            <a:ext cx="3640140" cy="2149467"/>
          </a:xfrm>
          <a:prstGeom prst="wedgeRectCallout">
            <a:avLst>
              <a:gd name="adj1" fmla="val 83843"/>
              <a:gd name="adj2" fmla="val 3358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dirty="0">
                <a:solidFill>
                  <a:schemeClr val="tx1"/>
                </a:solidFill>
              </a:rPr>
              <a:t>The </a:t>
            </a:r>
            <a:r>
              <a:rPr lang="en-US" sz="1800" b="1" dirty="0">
                <a:solidFill>
                  <a:schemeClr val="tx1"/>
                </a:solidFill>
                <a:cs typeface="Courier New" panose="02070309020205020404" pitchFamily="49" charset="0"/>
              </a:rPr>
              <a:t>input</a:t>
            </a:r>
            <a:r>
              <a:rPr lang="en-US" sz="1800" dirty="0">
                <a:solidFill>
                  <a:schemeClr val="tx1"/>
                </a:solidFill>
              </a:rPr>
              <a:t> statement is an effective way to prompt the user for data. A sequence of characters delimited by single quotes is called a </a:t>
            </a:r>
            <a:r>
              <a:rPr lang="en-US" sz="1800" i="1" dirty="0">
                <a:solidFill>
                  <a:schemeClr val="tx1"/>
                </a:solidFill>
                <a:cs typeface="Times New Roman" panose="02020603050405020304" pitchFamily="18" charset="0"/>
              </a:rPr>
              <a:t>string</a:t>
            </a:r>
            <a:r>
              <a:rPr lang="en-US" sz="1800" dirty="0">
                <a:solidFill>
                  <a:schemeClr val="tx1"/>
                </a:solidFill>
              </a:rPr>
              <a:t> (text)</a:t>
            </a:r>
          </a:p>
          <a:p>
            <a:endParaRPr lang="en-US" sz="1800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ectangular Callout 14">
            <a:extLst>
              <a:ext uri="{FF2B5EF4-FFF2-40B4-BE49-F238E27FC236}">
                <a16:creationId xmlns:a16="http://schemas.microsoft.com/office/drawing/2014/main" id="{B2CF3EE1-031F-FD6A-E2F0-FCF0C15B435C}"/>
              </a:ext>
            </a:extLst>
          </p:cNvPr>
          <p:cNvSpPr/>
          <p:nvPr/>
        </p:nvSpPr>
        <p:spPr>
          <a:xfrm>
            <a:off x="8225118" y="4372678"/>
            <a:ext cx="2355796" cy="1132384"/>
          </a:xfrm>
          <a:prstGeom prst="wedgeRectCallout">
            <a:avLst>
              <a:gd name="adj1" fmla="val -145982"/>
              <a:gd name="adj2" fmla="val -83874"/>
            </a:avLst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f</a:t>
            </a:r>
            <a:r>
              <a:rPr lang="en-US" sz="1800" dirty="0" err="1">
                <a:solidFill>
                  <a:schemeClr val="tx1"/>
                </a:solidFill>
              </a:rPr>
              <a:t>printf</a:t>
            </a:r>
            <a:r>
              <a:rPr lang="en-US" sz="1800" dirty="0">
                <a:solidFill>
                  <a:schemeClr val="tx1"/>
                </a:solidFill>
              </a:rPr>
              <a:t> command displays formatted output 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Oval Callout 20">
            <a:extLst>
              <a:ext uri="{FF2B5EF4-FFF2-40B4-BE49-F238E27FC236}">
                <a16:creationId xmlns:a16="http://schemas.microsoft.com/office/drawing/2014/main" id="{20529D0C-B2C5-E70C-7BEE-4FD729461A32}"/>
              </a:ext>
            </a:extLst>
          </p:cNvPr>
          <p:cNvSpPr/>
          <p:nvPr/>
        </p:nvSpPr>
        <p:spPr>
          <a:xfrm>
            <a:off x="3713583" y="4283510"/>
            <a:ext cx="2519265" cy="1268008"/>
          </a:xfrm>
          <a:prstGeom prst="wedgeEllipseCallout">
            <a:avLst>
              <a:gd name="adj1" fmla="val -106018"/>
              <a:gd name="adj2" fmla="val 41896"/>
            </a:avLst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  <a:p>
            <a:pPr algn="ctr"/>
            <a:r>
              <a:rPr lang="en-US" dirty="0">
                <a:solidFill>
                  <a:schemeClr val="accent1"/>
                </a:solidFill>
              </a:rPr>
              <a:t>The script can be run from command line</a:t>
            </a:r>
          </a:p>
          <a:p>
            <a:pPr algn="ctr"/>
            <a:endParaRPr lang="en-US" dirty="0"/>
          </a:p>
        </p:txBody>
      </p:sp>
      <p:sp>
        <p:nvSpPr>
          <p:cNvPr id="22" name="Oval Callout 21">
            <a:extLst>
              <a:ext uri="{FF2B5EF4-FFF2-40B4-BE49-F238E27FC236}">
                <a16:creationId xmlns:a16="http://schemas.microsoft.com/office/drawing/2014/main" id="{3086FE67-623B-47BF-85A5-ABA6888B1B4A}"/>
              </a:ext>
            </a:extLst>
          </p:cNvPr>
          <p:cNvSpPr/>
          <p:nvPr/>
        </p:nvSpPr>
        <p:spPr>
          <a:xfrm>
            <a:off x="5944470" y="5551518"/>
            <a:ext cx="1630978" cy="1037716"/>
          </a:xfrm>
          <a:prstGeom prst="wedgeEllipseCallout">
            <a:avLst>
              <a:gd name="adj1" fmla="val -136911"/>
              <a:gd name="adj2" fmla="val 31106"/>
            </a:avLst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Output in command 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9119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1" grpId="0" animBg="1"/>
      <p:bldP spid="12" grpId="0" animBg="1"/>
      <p:bldP spid="15" grpId="0" animBg="1"/>
      <p:bldP spid="21" grpId="0" animBg="1"/>
      <p:bldP spid="22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589A9-4836-4EB3-1BA0-67AEFA400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828" y="-210814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The </a:t>
            </a:r>
            <a:r>
              <a:rPr lang="en-US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fprintf</a:t>
            </a:r>
            <a:r>
              <a:rPr lang="en-US" dirty="0"/>
              <a:t>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ABD422-90D7-DBE6-52C4-C2EAC4F9D0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806" y="886773"/>
            <a:ext cx="10896994" cy="857818"/>
          </a:xfrm>
        </p:spPr>
        <p:txBody>
          <a:bodyPr>
            <a:noAutofit/>
          </a:bodyPr>
          <a:lstStyle/>
          <a:p>
            <a:r>
              <a:rPr lang="en-US" sz="2400" dirty="0"/>
              <a:t>The </a:t>
            </a:r>
            <a:r>
              <a:rPr lang="en-US" sz="2400" b="1" dirty="0" err="1">
                <a:solidFill>
                  <a:srgbClr val="C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fprintf</a:t>
            </a:r>
            <a:r>
              <a:rPr lang="en-US" sz="2400" dirty="0"/>
              <a:t> command also includes a string (text). The string is a message with special character to the display format for result: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19D579-4E0E-E7F8-B83A-7858FBC7647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8920" b="8920"/>
          <a:stretch/>
        </p:blipFill>
        <p:spPr>
          <a:xfrm>
            <a:off x="153690" y="3572019"/>
            <a:ext cx="7409187" cy="46825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1020548-078D-8349-C249-2B77866CD47F}"/>
              </a:ext>
            </a:extLst>
          </p:cNvPr>
          <p:cNvSpPr txBox="1"/>
          <p:nvPr/>
        </p:nvSpPr>
        <p:spPr>
          <a:xfrm>
            <a:off x="1656272" y="4386527"/>
            <a:ext cx="385568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CC00FF"/>
                </a:solidFill>
              </a:rPr>
              <a:t>Output string with text formatting</a:t>
            </a: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101EC57D-5F0F-6C86-8D70-5974EE7556D2}"/>
              </a:ext>
            </a:extLst>
          </p:cNvPr>
          <p:cNvSpPr/>
          <p:nvPr/>
        </p:nvSpPr>
        <p:spPr>
          <a:xfrm rot="16200000">
            <a:off x="3637294" y="1971734"/>
            <a:ext cx="341335" cy="4520241"/>
          </a:xfrm>
          <a:prstGeom prst="leftBrac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EC80B1A-2E3F-EB44-5216-4B51089BF9A5}"/>
              </a:ext>
            </a:extLst>
          </p:cNvPr>
          <p:cNvSpPr txBox="1"/>
          <p:nvPr/>
        </p:nvSpPr>
        <p:spPr>
          <a:xfrm>
            <a:off x="5479516" y="4423839"/>
            <a:ext cx="312887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Variables from the formatting</a:t>
            </a:r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97E339D7-F284-0CA4-712D-E3DB7DA97B91}"/>
              </a:ext>
            </a:extLst>
          </p:cNvPr>
          <p:cNvSpPr/>
          <p:nvPr/>
        </p:nvSpPr>
        <p:spPr>
          <a:xfrm rot="16200000">
            <a:off x="6809746" y="3742695"/>
            <a:ext cx="339345" cy="980307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96D4FA2-EAA2-E820-4227-1A8F6A93867A}"/>
              </a:ext>
            </a:extLst>
          </p:cNvPr>
          <p:cNvSpPr txBox="1"/>
          <p:nvPr/>
        </p:nvSpPr>
        <p:spPr>
          <a:xfrm>
            <a:off x="273529" y="1831197"/>
            <a:ext cx="242396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accent1"/>
                </a:solidFill>
              </a:rPr>
              <a:t>format for </a:t>
            </a:r>
            <a:r>
              <a:rPr lang="en-US" sz="2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US" sz="2400" dirty="0">
                <a:solidFill>
                  <a:schemeClr val="accent1"/>
                </a:solidFill>
              </a:rPr>
              <a:t> (up to 5 digits and 3 decimal places)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C6D8717-55FD-2A4F-2429-41F37672673E}"/>
              </a:ext>
            </a:extLst>
          </p:cNvPr>
          <p:cNvCxnSpPr>
            <a:cxnSpLocks/>
          </p:cNvCxnSpPr>
          <p:nvPr/>
        </p:nvCxnSpPr>
        <p:spPr>
          <a:xfrm>
            <a:off x="2480981" y="3031526"/>
            <a:ext cx="660362" cy="50556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19F5159-506D-4748-7545-AEC277357591}"/>
              </a:ext>
            </a:extLst>
          </p:cNvPr>
          <p:cNvSpPr txBox="1"/>
          <p:nvPr/>
        </p:nvSpPr>
        <p:spPr>
          <a:xfrm>
            <a:off x="2627021" y="1728251"/>
            <a:ext cx="193704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f = float (decimal floating point)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1C921AD-0152-1092-29C9-FADA9AC8F2F0}"/>
              </a:ext>
            </a:extLst>
          </p:cNvPr>
          <p:cNvCxnSpPr>
            <a:cxnSpLocks/>
          </p:cNvCxnSpPr>
          <p:nvPr/>
        </p:nvCxnSpPr>
        <p:spPr>
          <a:xfrm flipH="1">
            <a:off x="3595542" y="2989103"/>
            <a:ext cx="1" cy="53757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89DA733F-FC3F-4D94-CFE9-3A54014E62A3}"/>
              </a:ext>
            </a:extLst>
          </p:cNvPr>
          <p:cNvSpPr txBox="1"/>
          <p:nvPr/>
        </p:nvSpPr>
        <p:spPr>
          <a:xfrm>
            <a:off x="7027867" y="1744802"/>
            <a:ext cx="193704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e = exponent for scientific notation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5E84D25-62F9-AB77-18A3-76FB5C89E037}"/>
              </a:ext>
            </a:extLst>
          </p:cNvPr>
          <p:cNvCxnSpPr>
            <a:cxnSpLocks/>
          </p:cNvCxnSpPr>
          <p:nvPr/>
        </p:nvCxnSpPr>
        <p:spPr>
          <a:xfrm flipH="1">
            <a:off x="5691673" y="2757837"/>
            <a:ext cx="1642387" cy="814182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83EE55A2-02DA-D5B1-CE9B-A8D3F8A8F71E}"/>
              </a:ext>
            </a:extLst>
          </p:cNvPr>
          <p:cNvSpPr txBox="1"/>
          <p:nvPr/>
        </p:nvSpPr>
        <p:spPr>
          <a:xfrm>
            <a:off x="4340733" y="1741848"/>
            <a:ext cx="272379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7030A0"/>
                </a:solidFill>
              </a:rPr>
              <a:t>format for </a:t>
            </a:r>
            <a:r>
              <a:rPr lang="en-US" sz="2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sz="2400" dirty="0">
                <a:solidFill>
                  <a:schemeClr val="accent1"/>
                </a:solidFill>
              </a:rPr>
              <a:t> </a:t>
            </a:r>
            <a:r>
              <a:rPr lang="en-US" sz="2400" dirty="0">
                <a:solidFill>
                  <a:srgbClr val="7030A0"/>
                </a:solidFill>
              </a:rPr>
              <a:t>(up to 10 digits and 3 decimal places)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CED6E5C-7ED4-3030-522B-88CE5657D60E}"/>
              </a:ext>
            </a:extLst>
          </p:cNvPr>
          <p:cNvCxnSpPr>
            <a:cxnSpLocks/>
          </p:cNvCxnSpPr>
          <p:nvPr/>
        </p:nvCxnSpPr>
        <p:spPr>
          <a:xfrm flipH="1">
            <a:off x="5202522" y="2989103"/>
            <a:ext cx="1" cy="537576"/>
          </a:xfrm>
          <a:prstGeom prst="straightConnector1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4BBEA49F-100A-4DD4-67BE-E871A5266CC2}"/>
              </a:ext>
            </a:extLst>
          </p:cNvPr>
          <p:cNvSpPr txBox="1"/>
          <p:nvPr/>
        </p:nvSpPr>
        <p:spPr>
          <a:xfrm>
            <a:off x="8829338" y="1728250"/>
            <a:ext cx="193704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\n</a:t>
            </a:r>
            <a:r>
              <a:rPr lang="en-US" sz="2400" dirty="0">
                <a:solidFill>
                  <a:schemeClr val="tx2"/>
                </a:solidFill>
              </a:rPr>
              <a:t> carriage return for new line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6BB4041-A260-6781-FA8C-B59CC64E947F}"/>
              </a:ext>
            </a:extLst>
          </p:cNvPr>
          <p:cNvCxnSpPr>
            <a:cxnSpLocks/>
          </p:cNvCxnSpPr>
          <p:nvPr/>
        </p:nvCxnSpPr>
        <p:spPr>
          <a:xfrm flipH="1">
            <a:off x="6096000" y="2801188"/>
            <a:ext cx="2995782" cy="770831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>
            <a:extLst>
              <a:ext uri="{FF2B5EF4-FFF2-40B4-BE49-F238E27FC236}">
                <a16:creationId xmlns:a16="http://schemas.microsoft.com/office/drawing/2014/main" id="{E30A6C39-F12E-D49A-9592-DBDCDB62AC5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6099" b="6099"/>
          <a:stretch/>
        </p:blipFill>
        <p:spPr>
          <a:xfrm>
            <a:off x="7996389" y="3670453"/>
            <a:ext cx="4163010" cy="318506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44872F1D-4F6F-0F60-32DB-300BC3AC328B}"/>
              </a:ext>
            </a:extLst>
          </p:cNvPr>
          <p:cNvSpPr txBox="1"/>
          <p:nvPr/>
        </p:nvSpPr>
        <p:spPr>
          <a:xfrm>
            <a:off x="8079671" y="4626340"/>
            <a:ext cx="41264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Output string</a:t>
            </a:r>
          </a:p>
        </p:txBody>
      </p:sp>
      <p:sp>
        <p:nvSpPr>
          <p:cNvPr id="34" name="Left Brace 33">
            <a:extLst>
              <a:ext uri="{FF2B5EF4-FFF2-40B4-BE49-F238E27FC236}">
                <a16:creationId xmlns:a16="http://schemas.microsoft.com/office/drawing/2014/main" id="{DA5183DD-C2E5-DB13-07D3-1876A28D9CC6}"/>
              </a:ext>
            </a:extLst>
          </p:cNvPr>
          <p:cNvSpPr/>
          <p:nvPr/>
        </p:nvSpPr>
        <p:spPr>
          <a:xfrm rot="16200000">
            <a:off x="9841844" y="2338593"/>
            <a:ext cx="339346" cy="4030256"/>
          </a:xfrm>
          <a:prstGeom prst="leftBrac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8B2207-87EE-0F91-F22E-B4D03006BD7F}"/>
              </a:ext>
            </a:extLst>
          </p:cNvPr>
          <p:cNvSpPr txBox="1"/>
          <p:nvPr/>
        </p:nvSpPr>
        <p:spPr>
          <a:xfrm>
            <a:off x="281517" y="5591465"/>
            <a:ext cx="11072283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Documentation for </a:t>
            </a:r>
            <a:r>
              <a:rPr lang="en-US" sz="2400" b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fprintf</a:t>
            </a:r>
            <a:r>
              <a:rPr lang="en-US" sz="2400" dirty="0"/>
              <a:t> command can be found at </a:t>
            </a:r>
            <a:r>
              <a:rPr lang="en-US" sz="2400" dirty="0">
                <a:hlinkClick r:id="rId4"/>
              </a:rPr>
              <a:t>https://www.mathworks.com/help/matlab/ref/fprintf.html?searchHighlight=fprintf&amp;s_tid=srchtitle_support_results_1_fprintf</a:t>
            </a:r>
            <a:br>
              <a:rPr lang="en-US" sz="2400" dirty="0"/>
            </a:b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95126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6" grpId="0"/>
      <p:bldP spid="7" grpId="0" animBg="1"/>
      <p:bldP spid="8" grpId="0"/>
      <p:bldP spid="9" grpId="0" animBg="1"/>
      <p:bldP spid="11" grpId="0"/>
      <p:bldP spid="14" grpId="0"/>
      <p:bldP spid="18" grpId="0"/>
      <p:bldP spid="21" grpId="0"/>
      <p:bldP spid="25" grpId="0"/>
      <p:bldP spid="33" grpId="0"/>
      <p:bldP spid="34" grpId="0" animBg="1"/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40CDFCC-E13B-7867-6F04-2CC89D1BEC3B}"/>
              </a:ext>
            </a:extLst>
          </p:cNvPr>
          <p:cNvCxnSpPr/>
          <p:nvPr/>
        </p:nvCxnSpPr>
        <p:spPr>
          <a:xfrm>
            <a:off x="0" y="675861"/>
            <a:ext cx="12192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630A75D-20EE-BECA-6B7A-7896AC037A2D}"/>
              </a:ext>
            </a:extLst>
          </p:cNvPr>
          <p:cNvCxnSpPr/>
          <p:nvPr/>
        </p:nvCxnSpPr>
        <p:spPr>
          <a:xfrm>
            <a:off x="0" y="592458"/>
            <a:ext cx="12192000" cy="0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A96A4848-8630-2DA4-C77E-69DF5EDCB36E}"/>
              </a:ext>
            </a:extLst>
          </p:cNvPr>
          <p:cNvSpPr txBox="1"/>
          <p:nvPr/>
        </p:nvSpPr>
        <p:spPr>
          <a:xfrm>
            <a:off x="301486" y="1203508"/>
            <a:ext cx="11589027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Course Details: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Class Meeting Day, Time &amp; Location: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TR 2:00 – 3:15 PM at IST-1026</a:t>
            </a:r>
            <a:endParaRPr lang="en-US" sz="2800" dirty="0">
              <a:solidFill>
                <a:srgbClr val="C00000"/>
              </a:solidFill>
            </a:endParaRPr>
          </a:p>
          <a:p>
            <a:pPr marL="457200" marR="0" lvl="0" indent="-457200" algn="l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Instructor: </a:t>
            </a:r>
            <a:r>
              <a:rPr lang="en-US" sz="2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Somak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Das</a:t>
            </a:r>
            <a:endParaRPr lang="en-US" sz="2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 lvl="0" indent="-457200" algn="l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Office Location: 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IST 2014</a:t>
            </a:r>
            <a:endParaRPr lang="en-US" sz="2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 lvl="0" indent="-457200" algn="l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Office Hours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MWF 1:00-1:50 PM, TR 1:00-1:30 PM	</a:t>
            </a:r>
            <a:endParaRPr lang="en-US" sz="2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 lvl="0" indent="-457200" algn="l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Email address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sz="2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sdas@floridapoly.edu</a:t>
            </a:r>
            <a:endParaRPr lang="en-US" sz="2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sz="2800" dirty="0">
              <a:solidFill>
                <a:srgbClr val="C0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8990701-32DC-B590-C88C-1492BC8F6B41}"/>
              </a:ext>
            </a:extLst>
          </p:cNvPr>
          <p:cNvSpPr txBox="1"/>
          <p:nvPr/>
        </p:nvSpPr>
        <p:spPr>
          <a:xfrm>
            <a:off x="-1" y="0"/>
            <a:ext cx="759575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Introduction, </a:t>
            </a:r>
            <a:r>
              <a:rPr lang="en-US" sz="2400" dirty="0">
                <a:solidFill>
                  <a:srgbClr val="C00000"/>
                </a:solidFill>
              </a:rPr>
              <a:t>Course Syllabus</a:t>
            </a:r>
            <a:r>
              <a:rPr lang="en-US" sz="2400" dirty="0"/>
              <a:t>, and Coding Software</a:t>
            </a:r>
          </a:p>
        </p:txBody>
      </p:sp>
    </p:spTree>
    <p:extLst>
      <p:ext uri="{BB962C8B-B14F-4D97-AF65-F5344CB8AC3E}">
        <p14:creationId xmlns:p14="http://schemas.microsoft.com/office/powerpoint/2010/main" val="37357165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40CDFCC-E13B-7867-6F04-2CC89D1BEC3B}"/>
              </a:ext>
            </a:extLst>
          </p:cNvPr>
          <p:cNvCxnSpPr/>
          <p:nvPr/>
        </p:nvCxnSpPr>
        <p:spPr>
          <a:xfrm>
            <a:off x="0" y="675861"/>
            <a:ext cx="12192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630A75D-20EE-BECA-6B7A-7896AC037A2D}"/>
              </a:ext>
            </a:extLst>
          </p:cNvPr>
          <p:cNvCxnSpPr/>
          <p:nvPr/>
        </p:nvCxnSpPr>
        <p:spPr>
          <a:xfrm>
            <a:off x="0" y="592458"/>
            <a:ext cx="12192000" cy="0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A96A4848-8630-2DA4-C77E-69DF5EDCB36E}"/>
              </a:ext>
            </a:extLst>
          </p:cNvPr>
          <p:cNvSpPr txBox="1"/>
          <p:nvPr/>
        </p:nvSpPr>
        <p:spPr>
          <a:xfrm>
            <a:off x="301486" y="1203508"/>
            <a:ext cx="11589027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Lecture Slides: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Lectures slides will be available to download </a:t>
            </a:r>
            <a:r>
              <a:rPr lang="en-US" sz="2400" i="1" dirty="0"/>
              <a:t>after</a:t>
            </a:r>
            <a:r>
              <a:rPr lang="en-US" sz="2400" dirty="0"/>
              <a:t> class in PDF format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Problems (including code) will be in class, so yes, please take notes!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Any other supplemental materials to include (but not limited to) such as handouts, video links, etc. will also be available on Canvas.</a:t>
            </a:r>
          </a:p>
        </p:txBody>
      </p:sp>
      <p:pic>
        <p:nvPicPr>
          <p:cNvPr id="5" name="Graphic 4" descr="Teacher with solid fill">
            <a:extLst>
              <a:ext uri="{FF2B5EF4-FFF2-40B4-BE49-F238E27FC236}">
                <a16:creationId xmlns:a16="http://schemas.microsoft.com/office/drawing/2014/main" id="{EFC11ACF-3010-9609-A41B-74429667E4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83551" y="3059975"/>
            <a:ext cx="2594517" cy="259451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8990701-32DC-B590-C88C-1492BC8F6B41}"/>
              </a:ext>
            </a:extLst>
          </p:cNvPr>
          <p:cNvSpPr txBox="1"/>
          <p:nvPr/>
        </p:nvSpPr>
        <p:spPr>
          <a:xfrm>
            <a:off x="-1" y="0"/>
            <a:ext cx="759575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Introduction, </a:t>
            </a:r>
            <a:r>
              <a:rPr lang="en-US" sz="2400" dirty="0">
                <a:solidFill>
                  <a:srgbClr val="C00000"/>
                </a:solidFill>
              </a:rPr>
              <a:t>Course Syllabus</a:t>
            </a:r>
            <a:r>
              <a:rPr lang="en-US" sz="2400" dirty="0"/>
              <a:t>, and Coding Software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7C8FA91-99CC-4153-1E52-4B9E27850035}"/>
              </a:ext>
            </a:extLst>
          </p:cNvPr>
          <p:cNvSpPr/>
          <p:nvPr/>
        </p:nvSpPr>
        <p:spPr>
          <a:xfrm>
            <a:off x="-1" y="6519446"/>
            <a:ext cx="8265725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i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Note: </a:t>
            </a:r>
            <a:r>
              <a:rPr lang="en-US" sz="1600" b="0" i="1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You are not permitted to post these lectures on any websites, forums, Discord channels, etc.</a:t>
            </a:r>
          </a:p>
        </p:txBody>
      </p:sp>
    </p:spTree>
    <p:extLst>
      <p:ext uri="{BB962C8B-B14F-4D97-AF65-F5344CB8AC3E}">
        <p14:creationId xmlns:p14="http://schemas.microsoft.com/office/powerpoint/2010/main" val="281320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40CDFCC-E13B-7867-6F04-2CC89D1BEC3B}"/>
              </a:ext>
            </a:extLst>
          </p:cNvPr>
          <p:cNvCxnSpPr/>
          <p:nvPr/>
        </p:nvCxnSpPr>
        <p:spPr>
          <a:xfrm>
            <a:off x="0" y="675861"/>
            <a:ext cx="12192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630A75D-20EE-BECA-6B7A-7896AC037A2D}"/>
              </a:ext>
            </a:extLst>
          </p:cNvPr>
          <p:cNvCxnSpPr/>
          <p:nvPr/>
        </p:nvCxnSpPr>
        <p:spPr>
          <a:xfrm>
            <a:off x="0" y="592458"/>
            <a:ext cx="12192000" cy="0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38990701-32DC-B590-C88C-1492BC8F6B41}"/>
              </a:ext>
            </a:extLst>
          </p:cNvPr>
          <p:cNvSpPr txBox="1"/>
          <p:nvPr/>
        </p:nvSpPr>
        <p:spPr>
          <a:xfrm>
            <a:off x="-1" y="0"/>
            <a:ext cx="759575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Introduction, </a:t>
            </a:r>
            <a:r>
              <a:rPr lang="en-US" sz="2400" dirty="0">
                <a:solidFill>
                  <a:srgbClr val="C00000"/>
                </a:solidFill>
              </a:rPr>
              <a:t>Course Syllabus</a:t>
            </a:r>
            <a:r>
              <a:rPr lang="en-US" sz="2400" dirty="0"/>
              <a:t>, and Coding Software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C7686BF-55C1-88EC-37B1-60948F30B4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5754" y="1194329"/>
            <a:ext cx="4469352" cy="4469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B693BFC-0C48-3E72-941D-BD739237D659}"/>
              </a:ext>
            </a:extLst>
          </p:cNvPr>
          <p:cNvSpPr txBox="1"/>
          <p:nvPr/>
        </p:nvSpPr>
        <p:spPr>
          <a:xfrm>
            <a:off x="493566" y="1194318"/>
            <a:ext cx="7754694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>
              <a:spcBef>
                <a:spcPts val="0"/>
              </a:spcBef>
              <a:spcAft>
                <a:spcPts val="0"/>
              </a:spcAft>
            </a:pPr>
            <a:r>
              <a:rPr lang="en-US" sz="2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Required Texts and Materials: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Insight through Computing:  A MATLAB Introduction to Computational Science and Engineering, Charles F. Van Loan &amp; K.-Y. Daisy Fan, SIAM, 2010, ISBN:978-0-89871-691-7</a:t>
            </a:r>
          </a:p>
          <a:p>
            <a:pPr marR="0" lvl="0">
              <a:spcBef>
                <a:spcPts val="0"/>
              </a:spcBef>
              <a:spcAft>
                <a:spcPts val="0"/>
              </a:spcAft>
            </a:pPr>
            <a:endParaRPr lang="en-US" sz="2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R="0" lvl="0">
              <a:spcBef>
                <a:spcPts val="0"/>
              </a:spcBef>
              <a:spcAft>
                <a:spcPts val="0"/>
              </a:spcAft>
            </a:pPr>
            <a:r>
              <a:rPr lang="en-US" sz="28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Equipment and Materials: </a:t>
            </a:r>
            <a:r>
              <a:rPr lang="en-US" sz="2800" spc="-2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Canvas, tablet, PC, laptop, </a:t>
            </a:r>
            <a:r>
              <a:rPr lang="en-US" sz="2800" spc="-2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Rocketbook</a:t>
            </a:r>
            <a:r>
              <a:rPr lang="en-US" sz="2800" spc="-2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or similar, web browser, </a:t>
            </a:r>
            <a:r>
              <a:rPr lang="en-US" sz="2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Microsoft Office, FL Poly email, calculators </a:t>
            </a:r>
            <a:r>
              <a:rPr lang="en-US" sz="2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[</a:t>
            </a:r>
            <a:r>
              <a:rPr lang="en-US" sz="2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Approved: TI-30XIIS (approx. $10) or TI-30XS Multiview (approx. $16)]</a:t>
            </a:r>
            <a:endParaRPr lang="en-US" sz="2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3952598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40CDFCC-E13B-7867-6F04-2CC89D1BEC3B}"/>
              </a:ext>
            </a:extLst>
          </p:cNvPr>
          <p:cNvCxnSpPr/>
          <p:nvPr/>
        </p:nvCxnSpPr>
        <p:spPr>
          <a:xfrm>
            <a:off x="0" y="675861"/>
            <a:ext cx="12192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630A75D-20EE-BECA-6B7A-7896AC037A2D}"/>
              </a:ext>
            </a:extLst>
          </p:cNvPr>
          <p:cNvCxnSpPr/>
          <p:nvPr/>
        </p:nvCxnSpPr>
        <p:spPr>
          <a:xfrm>
            <a:off x="0" y="592458"/>
            <a:ext cx="12192000" cy="0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38990701-32DC-B590-C88C-1492BC8F6B41}"/>
              </a:ext>
            </a:extLst>
          </p:cNvPr>
          <p:cNvSpPr txBox="1"/>
          <p:nvPr/>
        </p:nvSpPr>
        <p:spPr>
          <a:xfrm>
            <a:off x="-1" y="0"/>
            <a:ext cx="759575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Introduction, </a:t>
            </a:r>
            <a:r>
              <a:rPr lang="en-US" sz="2400" dirty="0">
                <a:solidFill>
                  <a:srgbClr val="C00000"/>
                </a:solidFill>
              </a:rPr>
              <a:t>Course Syllabus</a:t>
            </a:r>
            <a:r>
              <a:rPr lang="en-US" sz="2400" dirty="0"/>
              <a:t>, and Coding Software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7A0BE0-26CC-3C26-C99E-8B1E06D8A76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22" b="222"/>
          <a:stretch/>
        </p:blipFill>
        <p:spPr>
          <a:xfrm>
            <a:off x="-1" y="956728"/>
            <a:ext cx="12192001" cy="5613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5900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screenshot of a text&#10;&#10;Description automatically generated">
            <a:extLst>
              <a:ext uri="{FF2B5EF4-FFF2-40B4-BE49-F238E27FC236}">
                <a16:creationId xmlns:a16="http://schemas.microsoft.com/office/drawing/2014/main" id="{7EB56B61-F620-18B5-3466-437157FEAF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774" y="762084"/>
            <a:ext cx="11857920" cy="4767153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40CDFCC-E13B-7867-6F04-2CC89D1BEC3B}"/>
              </a:ext>
            </a:extLst>
          </p:cNvPr>
          <p:cNvCxnSpPr/>
          <p:nvPr/>
        </p:nvCxnSpPr>
        <p:spPr>
          <a:xfrm>
            <a:off x="0" y="675861"/>
            <a:ext cx="12192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630A75D-20EE-BECA-6B7A-7896AC037A2D}"/>
              </a:ext>
            </a:extLst>
          </p:cNvPr>
          <p:cNvCxnSpPr/>
          <p:nvPr/>
        </p:nvCxnSpPr>
        <p:spPr>
          <a:xfrm>
            <a:off x="0" y="592458"/>
            <a:ext cx="12192000" cy="0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921C9297-7801-B595-D613-4719FC078756}"/>
              </a:ext>
            </a:extLst>
          </p:cNvPr>
          <p:cNvSpPr txBox="1"/>
          <p:nvPr/>
        </p:nvSpPr>
        <p:spPr>
          <a:xfrm>
            <a:off x="-1" y="0"/>
            <a:ext cx="759575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Introduction, </a:t>
            </a:r>
            <a:r>
              <a:rPr lang="en-US" sz="2400" dirty="0">
                <a:solidFill>
                  <a:srgbClr val="C00000"/>
                </a:solidFill>
              </a:rPr>
              <a:t>Course Syllabus</a:t>
            </a:r>
            <a:r>
              <a:rPr lang="en-US" sz="2400" dirty="0"/>
              <a:t>, and Coding Software</a:t>
            </a:r>
          </a:p>
        </p:txBody>
      </p:sp>
      <p:pic>
        <p:nvPicPr>
          <p:cNvPr id="11" name="Graphic 10" descr="Questions with solid fill">
            <a:extLst>
              <a:ext uri="{FF2B5EF4-FFF2-40B4-BE49-F238E27FC236}">
                <a16:creationId xmlns:a16="http://schemas.microsoft.com/office/drawing/2014/main" id="{17B54BBC-7D4E-34AB-74B3-7FE2F93225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3173" y="4904261"/>
            <a:ext cx="1712560" cy="1712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4952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40CDFCC-E13B-7867-6F04-2CC89D1BEC3B}"/>
              </a:ext>
            </a:extLst>
          </p:cNvPr>
          <p:cNvCxnSpPr/>
          <p:nvPr/>
        </p:nvCxnSpPr>
        <p:spPr>
          <a:xfrm>
            <a:off x="0" y="675861"/>
            <a:ext cx="12192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630A75D-20EE-BECA-6B7A-7896AC037A2D}"/>
              </a:ext>
            </a:extLst>
          </p:cNvPr>
          <p:cNvCxnSpPr/>
          <p:nvPr/>
        </p:nvCxnSpPr>
        <p:spPr>
          <a:xfrm>
            <a:off x="0" y="592458"/>
            <a:ext cx="12192000" cy="0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EEE68B7-C53E-CCC7-4D3B-55A7E1EE6D72}"/>
              </a:ext>
            </a:extLst>
          </p:cNvPr>
          <p:cNvSpPr txBox="1"/>
          <p:nvPr/>
        </p:nvSpPr>
        <p:spPr>
          <a:xfrm>
            <a:off x="-1" y="0"/>
            <a:ext cx="759575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Introduction, </a:t>
            </a:r>
            <a:r>
              <a:rPr lang="en-US" sz="2400" dirty="0">
                <a:solidFill>
                  <a:srgbClr val="C00000"/>
                </a:solidFill>
              </a:rPr>
              <a:t>Course Syllabus</a:t>
            </a:r>
            <a:r>
              <a:rPr lang="en-US" sz="2400" dirty="0"/>
              <a:t>, and Coding Software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1AB0DEA-37D4-8D71-ADB4-68B0F0887A4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27045" y="922262"/>
            <a:ext cx="11737910" cy="2065002"/>
          </a:xfrm>
          <a:prstGeom prst="rect">
            <a:avLst/>
          </a:prstGeom>
        </p:spPr>
      </p:pic>
      <p:pic>
        <p:nvPicPr>
          <p:cNvPr id="4" name="Picture 3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A0E41081-899F-3D92-0058-569BB40E71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045" y="3662077"/>
            <a:ext cx="11931593" cy="2609564"/>
          </a:xfrm>
          <a:prstGeom prst="rect">
            <a:avLst/>
          </a:prstGeom>
        </p:spPr>
      </p:pic>
      <p:pic>
        <p:nvPicPr>
          <p:cNvPr id="6" name="Graphic 5" descr="Raised hand with solid fill">
            <a:extLst>
              <a:ext uri="{FF2B5EF4-FFF2-40B4-BE49-F238E27FC236}">
                <a16:creationId xmlns:a16="http://schemas.microsoft.com/office/drawing/2014/main" id="{2DACA83B-C6E1-6A1D-AF08-6DA810C65F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59488" y="2875940"/>
            <a:ext cx="1405467" cy="1405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2529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5524</TotalTime>
  <Words>2494</Words>
  <Application>Microsoft Office PowerPoint</Application>
  <PresentationFormat>Widescreen</PresentationFormat>
  <Paragraphs>244</Paragraphs>
  <Slides>33</Slides>
  <Notes>10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4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Chapter 01: Overview</vt:lpstr>
      <vt:lpstr>Let’s start with a problem!!! Problem 1: Description and Math</vt:lpstr>
      <vt:lpstr>Use MATLAB command line as a calculator</vt:lpstr>
      <vt:lpstr>Assigning values in variables</vt:lpstr>
      <vt:lpstr>Rules for Variable Names:</vt:lpstr>
      <vt:lpstr>The Workspace</vt:lpstr>
      <vt:lpstr>Calculate the surface area</vt:lpstr>
      <vt:lpstr>Objective of our first program</vt:lpstr>
      <vt:lpstr>What is a computer program?</vt:lpstr>
      <vt:lpstr>Coding a Script</vt:lpstr>
      <vt:lpstr>Code explained</vt:lpstr>
      <vt:lpstr>The fprintf function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Omair Zubairi</dc:creator>
  <cp:lastModifiedBy>Somak Das</cp:lastModifiedBy>
  <cp:revision>452</cp:revision>
  <cp:lastPrinted>2024-01-09T15:43:08Z</cp:lastPrinted>
  <dcterms:created xsi:type="dcterms:W3CDTF">2023-04-08T15:45:01Z</dcterms:created>
  <dcterms:modified xsi:type="dcterms:W3CDTF">2024-08-20T20:49:35Z</dcterms:modified>
</cp:coreProperties>
</file>